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01136A-708A-4B28-91DC-B8B97408D87F}" type="datetimeFigureOut">
              <a:rPr lang="en-US" smtClean="0"/>
              <a:pPr/>
              <a:t>4/24/2008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BDC1C-D93A-45E1-95D7-40A59C0AC2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270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5B58FB6B-CAC6-48CE-A5EB-F8E877F19B47}" type="datetimeFigureOut">
              <a:rPr lang="en-US" smtClean="0"/>
              <a:pPr/>
              <a:t>4/24/2008</a:t>
            </a:fld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34E675B-1B2C-47FB-B529-ACF29B897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58FB6B-CAC6-48CE-A5EB-F8E877F19B47}" type="datetimeFigureOut">
              <a:rPr lang="en-US" smtClean="0"/>
              <a:pPr/>
              <a:t>4/24/2008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E675B-1B2C-47FB-B529-ACF29B897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58FB6B-CAC6-48CE-A5EB-F8E877F19B47}" type="datetimeFigureOut">
              <a:rPr lang="en-US" smtClean="0"/>
              <a:pPr/>
              <a:t>4/24/2008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E675B-1B2C-47FB-B529-ACF29B897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58FB6B-CAC6-48CE-A5EB-F8E877F19B47}" type="datetimeFigureOut">
              <a:rPr lang="en-US" smtClean="0"/>
              <a:pPr/>
              <a:t>4/24/2008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E675B-1B2C-47FB-B529-ACF29B897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58FB6B-CAC6-48CE-A5EB-F8E877F19B47}" type="datetimeFigureOut">
              <a:rPr lang="en-US" smtClean="0"/>
              <a:pPr/>
              <a:t>4/24/2008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E675B-1B2C-47FB-B529-ACF29B897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58FB6B-CAC6-48CE-A5EB-F8E877F19B47}" type="datetimeFigureOut">
              <a:rPr lang="en-US" smtClean="0"/>
              <a:pPr/>
              <a:t>4/24/2008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E675B-1B2C-47FB-B529-ACF29B897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58FB6B-CAC6-48CE-A5EB-F8E877F19B47}" type="datetimeFigureOut">
              <a:rPr lang="en-US" smtClean="0"/>
              <a:pPr/>
              <a:t>4/24/2008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E675B-1B2C-47FB-B529-ACF29B897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58FB6B-CAC6-48CE-A5EB-F8E877F19B47}" type="datetimeFigureOut">
              <a:rPr lang="en-US" smtClean="0"/>
              <a:pPr/>
              <a:t>4/24/2008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E675B-1B2C-47FB-B529-ACF29B897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58FB6B-CAC6-48CE-A5EB-F8E877F19B47}" type="datetimeFigureOut">
              <a:rPr lang="en-US" smtClean="0"/>
              <a:pPr/>
              <a:t>4/24/2008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E675B-1B2C-47FB-B529-ACF29B897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58FB6B-CAC6-48CE-A5EB-F8E877F19B47}" type="datetimeFigureOut">
              <a:rPr lang="en-US" smtClean="0"/>
              <a:pPr/>
              <a:t>4/24/2008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E675B-1B2C-47FB-B529-ACF29B897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58FB6B-CAC6-48CE-A5EB-F8E877F19B47}" type="datetimeFigureOut">
              <a:rPr lang="en-US" smtClean="0"/>
              <a:pPr/>
              <a:t>4/24/2008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E675B-1B2C-47FB-B529-ACF29B897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270b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58FB6B-CAC6-48CE-A5EB-F8E877F19B47}" type="datetimeFigureOut">
              <a:rPr lang="en-US" smtClean="0"/>
              <a:pPr/>
              <a:t>4/24/2008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34E675B-1B2C-47FB-B529-ACF29B897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Angles of a </a:t>
            </a:r>
            <a:r>
              <a:rPr lang="en-US" dirty="0" smtClean="0"/>
              <a:t>Triangle and Congruent Triangles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April </a:t>
            </a:r>
            <a:r>
              <a:rPr lang="en-US" dirty="0" smtClean="0"/>
              <a:t>24</a:t>
            </a:r>
            <a:r>
              <a:rPr lang="en-US" dirty="0" smtClean="0"/>
              <a:t>,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Corollary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acute angles of a right triangle are complementary.</a:t>
            </a:r>
            <a:endParaRPr lang="en-US" dirty="0"/>
          </a:p>
        </p:txBody>
      </p:sp>
      <p:sp>
        <p:nvSpPr>
          <p:cNvPr id="4" name="Right Triangle 3"/>
          <p:cNvSpPr/>
          <p:nvPr/>
        </p:nvSpPr>
        <p:spPr>
          <a:xfrm>
            <a:off x="1600200" y="3124200"/>
            <a:ext cx="5029200" cy="22860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09"/>
          <p:cNvSpPr/>
          <p:nvPr/>
        </p:nvSpPr>
        <p:spPr>
          <a:xfrm>
            <a:off x="1531620" y="4846463"/>
            <a:ext cx="765811" cy="548497"/>
          </a:xfrm>
          <a:custGeom>
            <a:avLst/>
            <a:gdLst/>
            <a:ahLst/>
            <a:cxnLst/>
            <a:rect l="0" t="0" r="0" b="0"/>
            <a:pathLst>
              <a:path w="765811" h="548497">
                <a:moveTo>
                  <a:pt x="0" y="159876"/>
                </a:moveTo>
                <a:lnTo>
                  <a:pt x="12135" y="159876"/>
                </a:lnTo>
                <a:lnTo>
                  <a:pt x="16980" y="158606"/>
                </a:lnTo>
                <a:lnTo>
                  <a:pt x="31136" y="152021"/>
                </a:lnTo>
                <a:lnTo>
                  <a:pt x="52123" y="148236"/>
                </a:lnTo>
                <a:lnTo>
                  <a:pt x="71426" y="142849"/>
                </a:lnTo>
                <a:lnTo>
                  <a:pt x="84447" y="138365"/>
                </a:lnTo>
                <a:lnTo>
                  <a:pt x="115849" y="126609"/>
                </a:lnTo>
                <a:lnTo>
                  <a:pt x="137425" y="119691"/>
                </a:lnTo>
                <a:lnTo>
                  <a:pt x="160098" y="112409"/>
                </a:lnTo>
                <a:lnTo>
                  <a:pt x="175294" y="107030"/>
                </a:lnTo>
                <a:lnTo>
                  <a:pt x="196860" y="102732"/>
                </a:lnTo>
                <a:lnTo>
                  <a:pt x="213127" y="95249"/>
                </a:lnTo>
                <a:lnTo>
                  <a:pt x="247510" y="88691"/>
                </a:lnTo>
                <a:lnTo>
                  <a:pt x="271294" y="82519"/>
                </a:lnTo>
                <a:lnTo>
                  <a:pt x="290332" y="75542"/>
                </a:lnTo>
                <a:lnTo>
                  <a:pt x="310646" y="68207"/>
                </a:lnTo>
                <a:lnTo>
                  <a:pt x="332375" y="61985"/>
                </a:lnTo>
                <a:lnTo>
                  <a:pt x="374918" y="55942"/>
                </a:lnTo>
                <a:lnTo>
                  <a:pt x="452575" y="41733"/>
                </a:lnTo>
                <a:lnTo>
                  <a:pt x="468087" y="39204"/>
                </a:lnTo>
                <a:lnTo>
                  <a:pt x="491248" y="36394"/>
                </a:lnTo>
                <a:lnTo>
                  <a:pt x="514242" y="35146"/>
                </a:lnTo>
                <a:lnTo>
                  <a:pt x="533775" y="31204"/>
                </a:lnTo>
                <a:lnTo>
                  <a:pt x="555665" y="25231"/>
                </a:lnTo>
                <a:lnTo>
                  <a:pt x="576968" y="20075"/>
                </a:lnTo>
                <a:lnTo>
                  <a:pt x="600637" y="13891"/>
                </a:lnTo>
                <a:lnTo>
                  <a:pt x="620012" y="11801"/>
                </a:lnTo>
                <a:lnTo>
                  <a:pt x="634971" y="8129"/>
                </a:lnTo>
                <a:lnTo>
                  <a:pt x="653049" y="3533"/>
                </a:lnTo>
                <a:lnTo>
                  <a:pt x="676237" y="946"/>
                </a:lnTo>
                <a:lnTo>
                  <a:pt x="696093" y="72"/>
                </a:lnTo>
                <a:lnTo>
                  <a:pt x="700282" y="0"/>
                </a:lnTo>
                <a:lnTo>
                  <a:pt x="704345" y="1222"/>
                </a:lnTo>
                <a:lnTo>
                  <a:pt x="712245" y="5967"/>
                </a:lnTo>
                <a:lnTo>
                  <a:pt x="723833" y="15778"/>
                </a:lnTo>
                <a:lnTo>
                  <a:pt x="726395" y="19361"/>
                </a:lnTo>
                <a:lnTo>
                  <a:pt x="730845" y="31948"/>
                </a:lnTo>
                <a:lnTo>
                  <a:pt x="737388" y="39563"/>
                </a:lnTo>
                <a:lnTo>
                  <a:pt x="739241" y="44107"/>
                </a:lnTo>
                <a:lnTo>
                  <a:pt x="741302" y="55930"/>
                </a:lnTo>
                <a:lnTo>
                  <a:pt x="742461" y="70798"/>
                </a:lnTo>
                <a:lnTo>
                  <a:pt x="742733" y="82610"/>
                </a:lnTo>
                <a:lnTo>
                  <a:pt x="742805" y="89315"/>
                </a:lnTo>
                <a:lnTo>
                  <a:pt x="744123" y="95055"/>
                </a:lnTo>
                <a:lnTo>
                  <a:pt x="750776" y="109203"/>
                </a:lnTo>
                <a:lnTo>
                  <a:pt x="752778" y="117458"/>
                </a:lnTo>
                <a:lnTo>
                  <a:pt x="753668" y="128747"/>
                </a:lnTo>
                <a:lnTo>
                  <a:pt x="754063" y="140961"/>
                </a:lnTo>
                <a:lnTo>
                  <a:pt x="754317" y="159150"/>
                </a:lnTo>
                <a:lnTo>
                  <a:pt x="754379" y="270598"/>
                </a:lnTo>
                <a:lnTo>
                  <a:pt x="755649" y="279411"/>
                </a:lnTo>
                <a:lnTo>
                  <a:pt x="757766" y="289096"/>
                </a:lnTo>
                <a:lnTo>
                  <a:pt x="760447" y="299363"/>
                </a:lnTo>
                <a:lnTo>
                  <a:pt x="762235" y="318908"/>
                </a:lnTo>
                <a:lnTo>
                  <a:pt x="763426" y="344637"/>
                </a:lnTo>
                <a:lnTo>
                  <a:pt x="765601" y="438767"/>
                </a:lnTo>
                <a:lnTo>
                  <a:pt x="765810" y="5484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10"/>
          <p:cNvSpPr/>
          <p:nvPr/>
        </p:nvSpPr>
        <p:spPr>
          <a:xfrm>
            <a:off x="1965960" y="3120389"/>
            <a:ext cx="605791" cy="354332"/>
          </a:xfrm>
          <a:custGeom>
            <a:avLst/>
            <a:gdLst/>
            <a:ahLst/>
            <a:cxnLst/>
            <a:rect l="0" t="0" r="0" b="0"/>
            <a:pathLst>
              <a:path w="605791" h="354332">
                <a:moveTo>
                  <a:pt x="0" y="354331"/>
                </a:moveTo>
                <a:lnTo>
                  <a:pt x="18203" y="342195"/>
                </a:lnTo>
                <a:lnTo>
                  <a:pt x="30527" y="336237"/>
                </a:lnTo>
                <a:lnTo>
                  <a:pt x="35591" y="334648"/>
                </a:lnTo>
                <a:lnTo>
                  <a:pt x="44047" y="329779"/>
                </a:lnTo>
                <a:lnTo>
                  <a:pt x="54765" y="322723"/>
                </a:lnTo>
                <a:lnTo>
                  <a:pt x="66990" y="314209"/>
                </a:lnTo>
                <a:lnTo>
                  <a:pt x="77680" y="305992"/>
                </a:lnTo>
                <a:lnTo>
                  <a:pt x="87346" y="297975"/>
                </a:lnTo>
                <a:lnTo>
                  <a:pt x="96331" y="290090"/>
                </a:lnTo>
                <a:lnTo>
                  <a:pt x="109941" y="279754"/>
                </a:lnTo>
                <a:lnTo>
                  <a:pt x="145382" y="254722"/>
                </a:lnTo>
                <a:lnTo>
                  <a:pt x="227315" y="199076"/>
                </a:lnTo>
                <a:lnTo>
                  <a:pt x="239173" y="189867"/>
                </a:lnTo>
                <a:lnTo>
                  <a:pt x="250888" y="179918"/>
                </a:lnTo>
                <a:lnTo>
                  <a:pt x="262509" y="169476"/>
                </a:lnTo>
                <a:lnTo>
                  <a:pt x="279146" y="157434"/>
                </a:lnTo>
                <a:lnTo>
                  <a:pt x="299127" y="144326"/>
                </a:lnTo>
                <a:lnTo>
                  <a:pt x="321338" y="130507"/>
                </a:lnTo>
                <a:lnTo>
                  <a:pt x="348845" y="114945"/>
                </a:lnTo>
                <a:lnTo>
                  <a:pt x="413275" y="80720"/>
                </a:lnTo>
                <a:lnTo>
                  <a:pt x="446967" y="65244"/>
                </a:lnTo>
                <a:lnTo>
                  <a:pt x="480858" y="51116"/>
                </a:lnTo>
                <a:lnTo>
                  <a:pt x="540104" y="27799"/>
                </a:lnTo>
                <a:lnTo>
                  <a:pt x="6057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11"/>
          <p:cNvSpPr/>
          <p:nvPr/>
        </p:nvSpPr>
        <p:spPr>
          <a:xfrm>
            <a:off x="1977390" y="3383279"/>
            <a:ext cx="205741" cy="180578"/>
          </a:xfrm>
          <a:custGeom>
            <a:avLst/>
            <a:gdLst/>
            <a:ahLst/>
            <a:cxnLst/>
            <a:rect l="0" t="0" r="0" b="0"/>
            <a:pathLst>
              <a:path w="205741" h="180578">
                <a:moveTo>
                  <a:pt x="0" y="0"/>
                </a:moveTo>
                <a:lnTo>
                  <a:pt x="15909" y="15910"/>
                </a:lnTo>
                <a:lnTo>
                  <a:pt x="18225" y="19497"/>
                </a:lnTo>
                <a:lnTo>
                  <a:pt x="19770" y="23158"/>
                </a:lnTo>
                <a:lnTo>
                  <a:pt x="20800" y="26869"/>
                </a:lnTo>
                <a:lnTo>
                  <a:pt x="21487" y="30613"/>
                </a:lnTo>
                <a:lnTo>
                  <a:pt x="21944" y="34379"/>
                </a:lnTo>
                <a:lnTo>
                  <a:pt x="22679" y="43480"/>
                </a:lnTo>
                <a:lnTo>
                  <a:pt x="21469" y="50577"/>
                </a:lnTo>
                <a:lnTo>
                  <a:pt x="16738" y="75395"/>
                </a:lnTo>
                <a:lnTo>
                  <a:pt x="14969" y="85824"/>
                </a:lnTo>
                <a:lnTo>
                  <a:pt x="13789" y="94046"/>
                </a:lnTo>
                <a:lnTo>
                  <a:pt x="13003" y="100798"/>
                </a:lnTo>
                <a:lnTo>
                  <a:pt x="12478" y="106569"/>
                </a:lnTo>
                <a:lnTo>
                  <a:pt x="12129" y="111686"/>
                </a:lnTo>
                <a:lnTo>
                  <a:pt x="11896" y="116367"/>
                </a:lnTo>
                <a:lnTo>
                  <a:pt x="11637" y="128342"/>
                </a:lnTo>
                <a:lnTo>
                  <a:pt x="11433" y="175108"/>
                </a:lnTo>
                <a:lnTo>
                  <a:pt x="13972" y="177698"/>
                </a:lnTo>
                <a:lnTo>
                  <a:pt x="18205" y="179426"/>
                </a:lnTo>
                <a:lnTo>
                  <a:pt x="23566" y="180577"/>
                </a:lnTo>
                <a:lnTo>
                  <a:pt x="28411" y="180075"/>
                </a:lnTo>
                <a:lnTo>
                  <a:pt x="32910" y="178470"/>
                </a:lnTo>
                <a:lnTo>
                  <a:pt x="37180" y="176130"/>
                </a:lnTo>
                <a:lnTo>
                  <a:pt x="41297" y="174570"/>
                </a:lnTo>
                <a:lnTo>
                  <a:pt x="45311" y="173531"/>
                </a:lnTo>
                <a:lnTo>
                  <a:pt x="49257" y="172837"/>
                </a:lnTo>
                <a:lnTo>
                  <a:pt x="67189" y="168680"/>
                </a:lnTo>
                <a:lnTo>
                  <a:pt x="79082" y="165794"/>
                </a:lnTo>
                <a:lnTo>
                  <a:pt x="90821" y="163869"/>
                </a:lnTo>
                <a:lnTo>
                  <a:pt x="102457" y="162586"/>
                </a:lnTo>
                <a:lnTo>
                  <a:pt x="114025" y="161731"/>
                </a:lnTo>
                <a:lnTo>
                  <a:pt x="128086" y="161161"/>
                </a:lnTo>
                <a:lnTo>
                  <a:pt x="160644" y="160527"/>
                </a:lnTo>
                <a:lnTo>
                  <a:pt x="173136" y="161629"/>
                </a:lnTo>
                <a:lnTo>
                  <a:pt x="182734" y="163632"/>
                </a:lnTo>
                <a:lnTo>
                  <a:pt x="205740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12"/>
          <p:cNvSpPr/>
          <p:nvPr/>
        </p:nvSpPr>
        <p:spPr>
          <a:xfrm>
            <a:off x="6080759" y="4869179"/>
            <a:ext cx="182881" cy="434341"/>
          </a:xfrm>
          <a:custGeom>
            <a:avLst/>
            <a:gdLst/>
            <a:ahLst/>
            <a:cxnLst/>
            <a:rect l="0" t="0" r="0" b="0"/>
            <a:pathLst>
              <a:path w="182881" h="434341">
                <a:moveTo>
                  <a:pt x="0" y="434340"/>
                </a:moveTo>
                <a:lnTo>
                  <a:pt x="0" y="428273"/>
                </a:lnTo>
                <a:lnTo>
                  <a:pt x="3387" y="418521"/>
                </a:lnTo>
                <a:lnTo>
                  <a:pt x="6069" y="412364"/>
                </a:lnTo>
                <a:lnTo>
                  <a:pt x="7856" y="405719"/>
                </a:lnTo>
                <a:lnTo>
                  <a:pt x="9047" y="398750"/>
                </a:lnTo>
                <a:lnTo>
                  <a:pt x="9842" y="391563"/>
                </a:lnTo>
                <a:lnTo>
                  <a:pt x="11641" y="384233"/>
                </a:lnTo>
                <a:lnTo>
                  <a:pt x="14111" y="376805"/>
                </a:lnTo>
                <a:lnTo>
                  <a:pt x="17028" y="369314"/>
                </a:lnTo>
                <a:lnTo>
                  <a:pt x="23655" y="350830"/>
                </a:lnTo>
                <a:lnTo>
                  <a:pt x="27200" y="340567"/>
                </a:lnTo>
                <a:lnTo>
                  <a:pt x="50393" y="277580"/>
                </a:lnTo>
                <a:lnTo>
                  <a:pt x="70657" y="226663"/>
                </a:lnTo>
                <a:lnTo>
                  <a:pt x="108643" y="133673"/>
                </a:lnTo>
                <a:lnTo>
                  <a:pt x="116879" y="115786"/>
                </a:lnTo>
                <a:lnTo>
                  <a:pt x="124909" y="100051"/>
                </a:lnTo>
                <a:lnTo>
                  <a:pt x="139336" y="73677"/>
                </a:lnTo>
                <a:lnTo>
                  <a:pt x="149980" y="53489"/>
                </a:lnTo>
                <a:lnTo>
                  <a:pt x="153327" y="45819"/>
                </a:lnTo>
                <a:lnTo>
                  <a:pt x="157046" y="33911"/>
                </a:lnTo>
                <a:lnTo>
                  <a:pt x="160577" y="27687"/>
                </a:lnTo>
                <a:lnTo>
                  <a:pt x="165472" y="20998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13"/>
          <p:cNvSpPr/>
          <p:nvPr/>
        </p:nvSpPr>
        <p:spPr>
          <a:xfrm>
            <a:off x="5977890" y="5223509"/>
            <a:ext cx="228600" cy="136490"/>
          </a:xfrm>
          <a:custGeom>
            <a:avLst/>
            <a:gdLst/>
            <a:ahLst/>
            <a:cxnLst/>
            <a:rect l="0" t="0" r="0" b="0"/>
            <a:pathLst>
              <a:path w="228600" h="136490">
                <a:moveTo>
                  <a:pt x="0" y="0"/>
                </a:moveTo>
                <a:lnTo>
                  <a:pt x="6068" y="6068"/>
                </a:lnTo>
                <a:lnTo>
                  <a:pt x="9125" y="10395"/>
                </a:lnTo>
                <a:lnTo>
                  <a:pt x="12433" y="15821"/>
                </a:lnTo>
                <a:lnTo>
                  <a:pt x="15908" y="21977"/>
                </a:lnTo>
                <a:lnTo>
                  <a:pt x="18225" y="27351"/>
                </a:lnTo>
                <a:lnTo>
                  <a:pt x="19771" y="32205"/>
                </a:lnTo>
                <a:lnTo>
                  <a:pt x="20800" y="36710"/>
                </a:lnTo>
                <a:lnTo>
                  <a:pt x="22756" y="43523"/>
                </a:lnTo>
                <a:lnTo>
                  <a:pt x="28317" y="61254"/>
                </a:lnTo>
                <a:lnTo>
                  <a:pt x="30308" y="68776"/>
                </a:lnTo>
                <a:lnTo>
                  <a:pt x="31635" y="75061"/>
                </a:lnTo>
                <a:lnTo>
                  <a:pt x="32520" y="80521"/>
                </a:lnTo>
                <a:lnTo>
                  <a:pt x="34379" y="85431"/>
                </a:lnTo>
                <a:lnTo>
                  <a:pt x="36890" y="89974"/>
                </a:lnTo>
                <a:lnTo>
                  <a:pt x="39833" y="94273"/>
                </a:lnTo>
                <a:lnTo>
                  <a:pt x="43065" y="98409"/>
                </a:lnTo>
                <a:lnTo>
                  <a:pt x="46490" y="102436"/>
                </a:lnTo>
                <a:lnTo>
                  <a:pt x="50043" y="106391"/>
                </a:lnTo>
                <a:lnTo>
                  <a:pt x="52412" y="110297"/>
                </a:lnTo>
                <a:lnTo>
                  <a:pt x="53991" y="114172"/>
                </a:lnTo>
                <a:lnTo>
                  <a:pt x="55044" y="118024"/>
                </a:lnTo>
                <a:lnTo>
                  <a:pt x="55746" y="121863"/>
                </a:lnTo>
                <a:lnTo>
                  <a:pt x="56214" y="125692"/>
                </a:lnTo>
                <a:lnTo>
                  <a:pt x="56526" y="129515"/>
                </a:lnTo>
                <a:lnTo>
                  <a:pt x="58003" y="132064"/>
                </a:lnTo>
                <a:lnTo>
                  <a:pt x="60259" y="133763"/>
                </a:lnTo>
                <a:lnTo>
                  <a:pt x="63033" y="134895"/>
                </a:lnTo>
                <a:lnTo>
                  <a:pt x="69501" y="136154"/>
                </a:lnTo>
                <a:lnTo>
                  <a:pt x="73004" y="136489"/>
                </a:lnTo>
                <a:lnTo>
                  <a:pt x="76609" y="135443"/>
                </a:lnTo>
                <a:lnTo>
                  <a:pt x="80283" y="133476"/>
                </a:lnTo>
                <a:lnTo>
                  <a:pt x="84001" y="130894"/>
                </a:lnTo>
                <a:lnTo>
                  <a:pt x="87751" y="129173"/>
                </a:lnTo>
                <a:lnTo>
                  <a:pt x="91520" y="128025"/>
                </a:lnTo>
                <a:lnTo>
                  <a:pt x="95303" y="127260"/>
                </a:lnTo>
                <a:lnTo>
                  <a:pt x="104175" y="121670"/>
                </a:lnTo>
                <a:lnTo>
                  <a:pt x="116440" y="112864"/>
                </a:lnTo>
                <a:lnTo>
                  <a:pt x="130966" y="101912"/>
                </a:lnTo>
                <a:lnTo>
                  <a:pt x="141921" y="93342"/>
                </a:lnTo>
                <a:lnTo>
                  <a:pt x="150494" y="86358"/>
                </a:lnTo>
                <a:lnTo>
                  <a:pt x="157479" y="80432"/>
                </a:lnTo>
                <a:lnTo>
                  <a:pt x="163406" y="73942"/>
                </a:lnTo>
                <a:lnTo>
                  <a:pt x="168627" y="67075"/>
                </a:lnTo>
                <a:lnTo>
                  <a:pt x="173378" y="59957"/>
                </a:lnTo>
                <a:lnTo>
                  <a:pt x="177815" y="53941"/>
                </a:lnTo>
                <a:lnTo>
                  <a:pt x="182044" y="48661"/>
                </a:lnTo>
                <a:lnTo>
                  <a:pt x="186132" y="43871"/>
                </a:lnTo>
                <a:lnTo>
                  <a:pt x="190128" y="40677"/>
                </a:lnTo>
                <a:lnTo>
                  <a:pt x="194062" y="38548"/>
                </a:lnTo>
                <a:lnTo>
                  <a:pt x="197955" y="37129"/>
                </a:lnTo>
                <a:lnTo>
                  <a:pt x="200550" y="34913"/>
                </a:lnTo>
                <a:lnTo>
                  <a:pt x="202280" y="32165"/>
                </a:lnTo>
                <a:lnTo>
                  <a:pt x="203433" y="29064"/>
                </a:lnTo>
                <a:lnTo>
                  <a:pt x="205472" y="25726"/>
                </a:lnTo>
                <a:lnTo>
                  <a:pt x="208101" y="22231"/>
                </a:lnTo>
                <a:lnTo>
                  <a:pt x="211124" y="18631"/>
                </a:lnTo>
                <a:lnTo>
                  <a:pt x="214409" y="16231"/>
                </a:lnTo>
                <a:lnTo>
                  <a:pt x="217869" y="14631"/>
                </a:lnTo>
                <a:lnTo>
                  <a:pt x="228599" y="1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14"/>
          <p:cNvSpPr/>
          <p:nvPr/>
        </p:nvSpPr>
        <p:spPr>
          <a:xfrm>
            <a:off x="1703073" y="3533995"/>
            <a:ext cx="354328" cy="214804"/>
          </a:xfrm>
          <a:custGeom>
            <a:avLst/>
            <a:gdLst/>
            <a:ahLst/>
            <a:cxnLst/>
            <a:rect l="0" t="0" r="0" b="0"/>
            <a:pathLst>
              <a:path w="354328" h="214804">
                <a:moveTo>
                  <a:pt x="125727" y="55025"/>
                </a:moveTo>
                <a:lnTo>
                  <a:pt x="113591" y="42889"/>
                </a:lnTo>
                <a:lnTo>
                  <a:pt x="110016" y="38044"/>
                </a:lnTo>
                <a:lnTo>
                  <a:pt x="107633" y="33544"/>
                </a:lnTo>
                <a:lnTo>
                  <a:pt x="103808" y="23265"/>
                </a:lnTo>
                <a:lnTo>
                  <a:pt x="96512" y="18472"/>
                </a:lnTo>
                <a:lnTo>
                  <a:pt x="86072" y="12109"/>
                </a:lnTo>
                <a:lnTo>
                  <a:pt x="81510" y="8634"/>
                </a:lnTo>
                <a:lnTo>
                  <a:pt x="77199" y="5047"/>
                </a:lnTo>
                <a:lnTo>
                  <a:pt x="71785" y="2657"/>
                </a:lnTo>
                <a:lnTo>
                  <a:pt x="65636" y="1063"/>
                </a:lnTo>
                <a:lnTo>
                  <a:pt x="58996" y="0"/>
                </a:lnTo>
                <a:lnTo>
                  <a:pt x="53300" y="561"/>
                </a:lnTo>
                <a:lnTo>
                  <a:pt x="48232" y="2206"/>
                </a:lnTo>
                <a:lnTo>
                  <a:pt x="43583" y="4572"/>
                </a:lnTo>
                <a:lnTo>
                  <a:pt x="40484" y="7419"/>
                </a:lnTo>
                <a:lnTo>
                  <a:pt x="38418" y="10588"/>
                </a:lnTo>
                <a:lnTo>
                  <a:pt x="37041" y="13970"/>
                </a:lnTo>
                <a:lnTo>
                  <a:pt x="34853" y="16225"/>
                </a:lnTo>
                <a:lnTo>
                  <a:pt x="32124" y="17728"/>
                </a:lnTo>
                <a:lnTo>
                  <a:pt x="29035" y="18730"/>
                </a:lnTo>
                <a:lnTo>
                  <a:pt x="22216" y="23230"/>
                </a:lnTo>
                <a:lnTo>
                  <a:pt x="18619" y="26209"/>
                </a:lnTo>
                <a:lnTo>
                  <a:pt x="16222" y="29464"/>
                </a:lnTo>
                <a:lnTo>
                  <a:pt x="14623" y="32904"/>
                </a:lnTo>
                <a:lnTo>
                  <a:pt x="13558" y="36468"/>
                </a:lnTo>
                <a:lnTo>
                  <a:pt x="12848" y="40113"/>
                </a:lnTo>
                <a:lnTo>
                  <a:pt x="12374" y="43814"/>
                </a:lnTo>
                <a:lnTo>
                  <a:pt x="12058" y="47551"/>
                </a:lnTo>
                <a:lnTo>
                  <a:pt x="10578" y="52582"/>
                </a:lnTo>
                <a:lnTo>
                  <a:pt x="8320" y="58476"/>
                </a:lnTo>
                <a:lnTo>
                  <a:pt x="5546" y="64945"/>
                </a:lnTo>
                <a:lnTo>
                  <a:pt x="3696" y="71799"/>
                </a:lnTo>
                <a:lnTo>
                  <a:pt x="2463" y="78907"/>
                </a:lnTo>
                <a:lnTo>
                  <a:pt x="1641" y="86186"/>
                </a:lnTo>
                <a:lnTo>
                  <a:pt x="1093" y="92309"/>
                </a:lnTo>
                <a:lnTo>
                  <a:pt x="727" y="97661"/>
                </a:lnTo>
                <a:lnTo>
                  <a:pt x="484" y="102498"/>
                </a:lnTo>
                <a:lnTo>
                  <a:pt x="213" y="111261"/>
                </a:lnTo>
                <a:lnTo>
                  <a:pt x="61" y="130107"/>
                </a:lnTo>
                <a:lnTo>
                  <a:pt x="0" y="172177"/>
                </a:lnTo>
                <a:lnTo>
                  <a:pt x="1269" y="177576"/>
                </a:lnTo>
                <a:lnTo>
                  <a:pt x="3385" y="183716"/>
                </a:lnTo>
                <a:lnTo>
                  <a:pt x="6065" y="190348"/>
                </a:lnTo>
                <a:lnTo>
                  <a:pt x="7852" y="196040"/>
                </a:lnTo>
                <a:lnTo>
                  <a:pt x="9044" y="201105"/>
                </a:lnTo>
                <a:lnTo>
                  <a:pt x="9838" y="205751"/>
                </a:lnTo>
                <a:lnTo>
                  <a:pt x="12908" y="208849"/>
                </a:lnTo>
                <a:lnTo>
                  <a:pt x="17494" y="210914"/>
                </a:lnTo>
                <a:lnTo>
                  <a:pt x="28093" y="213209"/>
                </a:lnTo>
                <a:lnTo>
                  <a:pt x="37037" y="214228"/>
                </a:lnTo>
                <a:lnTo>
                  <a:pt x="45246" y="214682"/>
                </a:lnTo>
                <a:lnTo>
                  <a:pt x="49213" y="214803"/>
                </a:lnTo>
                <a:lnTo>
                  <a:pt x="53127" y="213613"/>
                </a:lnTo>
                <a:lnTo>
                  <a:pt x="60864" y="208905"/>
                </a:lnTo>
                <a:lnTo>
                  <a:pt x="63435" y="205872"/>
                </a:lnTo>
                <a:lnTo>
                  <a:pt x="65149" y="202579"/>
                </a:lnTo>
                <a:lnTo>
                  <a:pt x="66291" y="199114"/>
                </a:lnTo>
                <a:lnTo>
                  <a:pt x="68323" y="194265"/>
                </a:lnTo>
                <a:lnTo>
                  <a:pt x="70947" y="188491"/>
                </a:lnTo>
                <a:lnTo>
                  <a:pt x="73967" y="182102"/>
                </a:lnTo>
                <a:lnTo>
                  <a:pt x="75980" y="175303"/>
                </a:lnTo>
                <a:lnTo>
                  <a:pt x="77322" y="168230"/>
                </a:lnTo>
                <a:lnTo>
                  <a:pt x="78217" y="160975"/>
                </a:lnTo>
                <a:lnTo>
                  <a:pt x="78814" y="154868"/>
                </a:lnTo>
                <a:lnTo>
                  <a:pt x="79211" y="149527"/>
                </a:lnTo>
                <a:lnTo>
                  <a:pt x="79476" y="144696"/>
                </a:lnTo>
                <a:lnTo>
                  <a:pt x="80923" y="138936"/>
                </a:lnTo>
                <a:lnTo>
                  <a:pt x="83158" y="132555"/>
                </a:lnTo>
                <a:lnTo>
                  <a:pt x="85917" y="125761"/>
                </a:lnTo>
                <a:lnTo>
                  <a:pt x="87757" y="119962"/>
                </a:lnTo>
                <a:lnTo>
                  <a:pt x="88984" y="114826"/>
                </a:lnTo>
                <a:lnTo>
                  <a:pt x="89801" y="110132"/>
                </a:lnTo>
                <a:lnTo>
                  <a:pt x="91616" y="107003"/>
                </a:lnTo>
                <a:lnTo>
                  <a:pt x="94096" y="104917"/>
                </a:lnTo>
                <a:lnTo>
                  <a:pt x="97020" y="103526"/>
                </a:lnTo>
                <a:lnTo>
                  <a:pt x="103655" y="101981"/>
                </a:lnTo>
                <a:lnTo>
                  <a:pt x="107202" y="101569"/>
                </a:lnTo>
                <a:lnTo>
                  <a:pt x="109567" y="102564"/>
                </a:lnTo>
                <a:lnTo>
                  <a:pt x="111143" y="104497"/>
                </a:lnTo>
                <a:lnTo>
                  <a:pt x="113674" y="110658"/>
                </a:lnTo>
                <a:lnTo>
                  <a:pt x="117406" y="114887"/>
                </a:lnTo>
                <a:lnTo>
                  <a:pt x="120180" y="117793"/>
                </a:lnTo>
                <a:lnTo>
                  <a:pt x="124569" y="124810"/>
                </a:lnTo>
                <a:lnTo>
                  <a:pt x="130035" y="134569"/>
                </a:lnTo>
                <a:lnTo>
                  <a:pt x="136219" y="146154"/>
                </a:lnTo>
                <a:lnTo>
                  <a:pt x="140341" y="155147"/>
                </a:lnTo>
                <a:lnTo>
                  <a:pt x="143090" y="162413"/>
                </a:lnTo>
                <a:lnTo>
                  <a:pt x="144922" y="168527"/>
                </a:lnTo>
                <a:lnTo>
                  <a:pt x="147414" y="172603"/>
                </a:lnTo>
                <a:lnTo>
                  <a:pt x="150345" y="175320"/>
                </a:lnTo>
                <a:lnTo>
                  <a:pt x="156988" y="179609"/>
                </a:lnTo>
                <a:lnTo>
                  <a:pt x="164174" y="185749"/>
                </a:lnTo>
                <a:lnTo>
                  <a:pt x="169138" y="187894"/>
                </a:lnTo>
                <a:lnTo>
                  <a:pt x="174988" y="189324"/>
                </a:lnTo>
                <a:lnTo>
                  <a:pt x="181427" y="190278"/>
                </a:lnTo>
                <a:lnTo>
                  <a:pt x="191969" y="191337"/>
                </a:lnTo>
                <a:lnTo>
                  <a:pt x="200888" y="191808"/>
                </a:lnTo>
                <a:lnTo>
                  <a:pt x="209085" y="192017"/>
                </a:lnTo>
                <a:lnTo>
                  <a:pt x="226908" y="192135"/>
                </a:lnTo>
                <a:lnTo>
                  <a:pt x="233821" y="189611"/>
                </a:lnTo>
                <a:lnTo>
                  <a:pt x="240969" y="185389"/>
                </a:lnTo>
                <a:lnTo>
                  <a:pt x="248275" y="180034"/>
                </a:lnTo>
                <a:lnTo>
                  <a:pt x="255686" y="176464"/>
                </a:lnTo>
                <a:lnTo>
                  <a:pt x="263166" y="174084"/>
                </a:lnTo>
                <a:lnTo>
                  <a:pt x="270693" y="172498"/>
                </a:lnTo>
                <a:lnTo>
                  <a:pt x="278251" y="168900"/>
                </a:lnTo>
                <a:lnTo>
                  <a:pt x="285829" y="163961"/>
                </a:lnTo>
                <a:lnTo>
                  <a:pt x="293422" y="158129"/>
                </a:lnTo>
                <a:lnTo>
                  <a:pt x="299753" y="152971"/>
                </a:lnTo>
                <a:lnTo>
                  <a:pt x="305244" y="148262"/>
                </a:lnTo>
                <a:lnTo>
                  <a:pt x="310175" y="143853"/>
                </a:lnTo>
                <a:lnTo>
                  <a:pt x="319040" y="135567"/>
                </a:lnTo>
                <a:lnTo>
                  <a:pt x="323182" y="131579"/>
                </a:lnTo>
                <a:lnTo>
                  <a:pt x="328484" y="128921"/>
                </a:lnTo>
                <a:lnTo>
                  <a:pt x="334558" y="127149"/>
                </a:lnTo>
                <a:lnTo>
                  <a:pt x="354327" y="1236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15"/>
          <p:cNvSpPr/>
          <p:nvPr/>
        </p:nvSpPr>
        <p:spPr>
          <a:xfrm>
            <a:off x="5463540" y="5097779"/>
            <a:ext cx="192245" cy="260801"/>
          </a:xfrm>
          <a:custGeom>
            <a:avLst/>
            <a:gdLst/>
            <a:ahLst/>
            <a:cxnLst/>
            <a:rect l="0" t="0" r="0" b="0"/>
            <a:pathLst>
              <a:path w="192245" h="260801">
                <a:moveTo>
                  <a:pt x="0" y="0"/>
                </a:moveTo>
                <a:lnTo>
                  <a:pt x="20800" y="20801"/>
                </a:lnTo>
                <a:lnTo>
                  <a:pt x="25331" y="28718"/>
                </a:lnTo>
                <a:lnTo>
                  <a:pt x="35022" y="47456"/>
                </a:lnTo>
                <a:lnTo>
                  <a:pt x="38588" y="54497"/>
                </a:lnTo>
                <a:lnTo>
                  <a:pt x="40965" y="61732"/>
                </a:lnTo>
                <a:lnTo>
                  <a:pt x="42550" y="69095"/>
                </a:lnTo>
                <a:lnTo>
                  <a:pt x="43607" y="76543"/>
                </a:lnTo>
                <a:lnTo>
                  <a:pt x="45581" y="84049"/>
                </a:lnTo>
                <a:lnTo>
                  <a:pt x="48167" y="91593"/>
                </a:lnTo>
                <a:lnTo>
                  <a:pt x="51161" y="99162"/>
                </a:lnTo>
                <a:lnTo>
                  <a:pt x="53157" y="106748"/>
                </a:lnTo>
                <a:lnTo>
                  <a:pt x="54488" y="114346"/>
                </a:lnTo>
                <a:lnTo>
                  <a:pt x="55375" y="121951"/>
                </a:lnTo>
                <a:lnTo>
                  <a:pt x="57237" y="132100"/>
                </a:lnTo>
                <a:lnTo>
                  <a:pt x="59748" y="143947"/>
                </a:lnTo>
                <a:lnTo>
                  <a:pt x="62692" y="156925"/>
                </a:lnTo>
                <a:lnTo>
                  <a:pt x="64654" y="166847"/>
                </a:lnTo>
                <a:lnTo>
                  <a:pt x="65963" y="174731"/>
                </a:lnTo>
                <a:lnTo>
                  <a:pt x="66835" y="181258"/>
                </a:lnTo>
                <a:lnTo>
                  <a:pt x="67416" y="189419"/>
                </a:lnTo>
                <a:lnTo>
                  <a:pt x="67804" y="198669"/>
                </a:lnTo>
                <a:lnTo>
                  <a:pt x="68063" y="208646"/>
                </a:lnTo>
                <a:lnTo>
                  <a:pt x="69505" y="216567"/>
                </a:lnTo>
                <a:lnTo>
                  <a:pt x="71737" y="223119"/>
                </a:lnTo>
                <a:lnTo>
                  <a:pt x="74494" y="228756"/>
                </a:lnTo>
                <a:lnTo>
                  <a:pt x="76333" y="231244"/>
                </a:lnTo>
                <a:lnTo>
                  <a:pt x="77558" y="231633"/>
                </a:lnTo>
                <a:lnTo>
                  <a:pt x="79525" y="229199"/>
                </a:lnTo>
                <a:lnTo>
                  <a:pt x="83181" y="218706"/>
                </a:lnTo>
                <a:lnTo>
                  <a:pt x="85934" y="210574"/>
                </a:lnTo>
                <a:lnTo>
                  <a:pt x="89039" y="203883"/>
                </a:lnTo>
                <a:lnTo>
                  <a:pt x="92379" y="198152"/>
                </a:lnTo>
                <a:lnTo>
                  <a:pt x="95876" y="193062"/>
                </a:lnTo>
                <a:lnTo>
                  <a:pt x="99477" y="187128"/>
                </a:lnTo>
                <a:lnTo>
                  <a:pt x="103148" y="180632"/>
                </a:lnTo>
                <a:lnTo>
                  <a:pt x="106865" y="173761"/>
                </a:lnTo>
                <a:lnTo>
                  <a:pt x="110613" y="167911"/>
                </a:lnTo>
                <a:lnTo>
                  <a:pt x="114382" y="162741"/>
                </a:lnTo>
                <a:lnTo>
                  <a:pt x="118165" y="158024"/>
                </a:lnTo>
                <a:lnTo>
                  <a:pt x="121956" y="154879"/>
                </a:lnTo>
                <a:lnTo>
                  <a:pt x="125754" y="152783"/>
                </a:lnTo>
                <a:lnTo>
                  <a:pt x="129556" y="151385"/>
                </a:lnTo>
                <a:lnTo>
                  <a:pt x="133360" y="149184"/>
                </a:lnTo>
                <a:lnTo>
                  <a:pt x="137167" y="146446"/>
                </a:lnTo>
                <a:lnTo>
                  <a:pt x="140974" y="143351"/>
                </a:lnTo>
                <a:lnTo>
                  <a:pt x="147323" y="142557"/>
                </a:lnTo>
                <a:lnTo>
                  <a:pt x="155365" y="143299"/>
                </a:lnTo>
                <a:lnTo>
                  <a:pt x="177444" y="147545"/>
                </a:lnTo>
                <a:lnTo>
                  <a:pt x="180526" y="149163"/>
                </a:lnTo>
                <a:lnTo>
                  <a:pt x="183850" y="151512"/>
                </a:lnTo>
                <a:lnTo>
                  <a:pt x="187337" y="154348"/>
                </a:lnTo>
                <a:lnTo>
                  <a:pt x="189661" y="157509"/>
                </a:lnTo>
                <a:lnTo>
                  <a:pt x="192244" y="164407"/>
                </a:lnTo>
                <a:lnTo>
                  <a:pt x="191662" y="170565"/>
                </a:lnTo>
                <a:lnTo>
                  <a:pt x="190005" y="178480"/>
                </a:lnTo>
                <a:lnTo>
                  <a:pt x="187630" y="187567"/>
                </a:lnTo>
                <a:lnTo>
                  <a:pt x="186046" y="194895"/>
                </a:lnTo>
                <a:lnTo>
                  <a:pt x="184991" y="201050"/>
                </a:lnTo>
                <a:lnTo>
                  <a:pt x="184287" y="206423"/>
                </a:lnTo>
                <a:lnTo>
                  <a:pt x="181278" y="213816"/>
                </a:lnTo>
                <a:lnTo>
                  <a:pt x="176732" y="222554"/>
                </a:lnTo>
                <a:lnTo>
                  <a:pt x="171161" y="232190"/>
                </a:lnTo>
                <a:lnTo>
                  <a:pt x="166177" y="238613"/>
                </a:lnTo>
                <a:lnTo>
                  <a:pt x="161585" y="242896"/>
                </a:lnTo>
                <a:lnTo>
                  <a:pt x="157253" y="245751"/>
                </a:lnTo>
                <a:lnTo>
                  <a:pt x="151825" y="248924"/>
                </a:lnTo>
                <a:lnTo>
                  <a:pt x="145667" y="252309"/>
                </a:lnTo>
                <a:lnTo>
                  <a:pt x="139021" y="255836"/>
                </a:lnTo>
                <a:lnTo>
                  <a:pt x="133321" y="258188"/>
                </a:lnTo>
                <a:lnTo>
                  <a:pt x="128250" y="259755"/>
                </a:lnTo>
                <a:lnTo>
                  <a:pt x="123600" y="260800"/>
                </a:lnTo>
                <a:lnTo>
                  <a:pt x="117960" y="260227"/>
                </a:lnTo>
                <a:lnTo>
                  <a:pt x="111660" y="258575"/>
                </a:lnTo>
                <a:lnTo>
                  <a:pt x="104920" y="256203"/>
                </a:lnTo>
                <a:lnTo>
                  <a:pt x="99156" y="254622"/>
                </a:lnTo>
                <a:lnTo>
                  <a:pt x="94044" y="253569"/>
                </a:lnTo>
                <a:lnTo>
                  <a:pt x="80010" y="2514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16"/>
          <p:cNvSpPr/>
          <p:nvPr/>
        </p:nvSpPr>
        <p:spPr>
          <a:xfrm>
            <a:off x="5361339" y="2645802"/>
            <a:ext cx="250791" cy="288071"/>
          </a:xfrm>
          <a:custGeom>
            <a:avLst/>
            <a:gdLst/>
            <a:ahLst/>
            <a:cxnLst/>
            <a:rect l="0" t="0" r="0" b="0"/>
            <a:pathLst>
              <a:path w="250791" h="288071">
                <a:moveTo>
                  <a:pt x="125061" y="28817"/>
                </a:moveTo>
                <a:lnTo>
                  <a:pt x="115219" y="9135"/>
                </a:lnTo>
                <a:lnTo>
                  <a:pt x="108033" y="831"/>
                </a:lnTo>
                <a:lnTo>
                  <a:pt x="104819" y="0"/>
                </a:lnTo>
                <a:lnTo>
                  <a:pt x="101406" y="716"/>
                </a:lnTo>
                <a:lnTo>
                  <a:pt x="94227" y="4898"/>
                </a:lnTo>
                <a:lnTo>
                  <a:pt x="86804" y="10990"/>
                </a:lnTo>
                <a:lnTo>
                  <a:pt x="83046" y="15662"/>
                </a:lnTo>
                <a:lnTo>
                  <a:pt x="79271" y="21317"/>
                </a:lnTo>
                <a:lnTo>
                  <a:pt x="75484" y="27628"/>
                </a:lnTo>
                <a:lnTo>
                  <a:pt x="71690" y="33104"/>
                </a:lnTo>
                <a:lnTo>
                  <a:pt x="67890" y="38025"/>
                </a:lnTo>
                <a:lnTo>
                  <a:pt x="64087" y="42576"/>
                </a:lnTo>
                <a:lnTo>
                  <a:pt x="60282" y="48150"/>
                </a:lnTo>
                <a:lnTo>
                  <a:pt x="56474" y="54406"/>
                </a:lnTo>
                <a:lnTo>
                  <a:pt x="52666" y="61116"/>
                </a:lnTo>
                <a:lnTo>
                  <a:pt x="45049" y="75346"/>
                </a:lnTo>
                <a:lnTo>
                  <a:pt x="29810" y="105177"/>
                </a:lnTo>
                <a:lnTo>
                  <a:pt x="26000" y="115284"/>
                </a:lnTo>
                <a:lnTo>
                  <a:pt x="22190" y="127102"/>
                </a:lnTo>
                <a:lnTo>
                  <a:pt x="18380" y="140060"/>
                </a:lnTo>
                <a:lnTo>
                  <a:pt x="10761" y="168005"/>
                </a:lnTo>
                <a:lnTo>
                  <a:pt x="6950" y="182570"/>
                </a:lnTo>
                <a:lnTo>
                  <a:pt x="4411" y="194819"/>
                </a:lnTo>
                <a:lnTo>
                  <a:pt x="2717" y="205525"/>
                </a:lnTo>
                <a:lnTo>
                  <a:pt x="1588" y="215203"/>
                </a:lnTo>
                <a:lnTo>
                  <a:pt x="836" y="225464"/>
                </a:lnTo>
                <a:lnTo>
                  <a:pt x="334" y="236115"/>
                </a:lnTo>
                <a:lnTo>
                  <a:pt x="0" y="247026"/>
                </a:lnTo>
                <a:lnTo>
                  <a:pt x="1046" y="255570"/>
                </a:lnTo>
                <a:lnTo>
                  <a:pt x="3015" y="262536"/>
                </a:lnTo>
                <a:lnTo>
                  <a:pt x="5596" y="268450"/>
                </a:lnTo>
                <a:lnTo>
                  <a:pt x="8588" y="273662"/>
                </a:lnTo>
                <a:lnTo>
                  <a:pt x="11852" y="278407"/>
                </a:lnTo>
                <a:lnTo>
                  <a:pt x="15298" y="282840"/>
                </a:lnTo>
                <a:lnTo>
                  <a:pt x="18865" y="284526"/>
                </a:lnTo>
                <a:lnTo>
                  <a:pt x="22514" y="284380"/>
                </a:lnTo>
                <a:lnTo>
                  <a:pt x="26216" y="283013"/>
                </a:lnTo>
                <a:lnTo>
                  <a:pt x="33716" y="278106"/>
                </a:lnTo>
                <a:lnTo>
                  <a:pt x="41283" y="271692"/>
                </a:lnTo>
                <a:lnTo>
                  <a:pt x="48879" y="264609"/>
                </a:lnTo>
                <a:lnTo>
                  <a:pt x="60296" y="253480"/>
                </a:lnTo>
                <a:lnTo>
                  <a:pt x="62834" y="248443"/>
                </a:lnTo>
                <a:lnTo>
                  <a:pt x="64527" y="242544"/>
                </a:lnTo>
                <a:lnTo>
                  <a:pt x="65655" y="236072"/>
                </a:lnTo>
                <a:lnTo>
                  <a:pt x="67676" y="229217"/>
                </a:lnTo>
                <a:lnTo>
                  <a:pt x="70294" y="222107"/>
                </a:lnTo>
                <a:lnTo>
                  <a:pt x="73310" y="214827"/>
                </a:lnTo>
                <a:lnTo>
                  <a:pt x="76590" y="208704"/>
                </a:lnTo>
                <a:lnTo>
                  <a:pt x="80047" y="203352"/>
                </a:lnTo>
                <a:lnTo>
                  <a:pt x="83622" y="198514"/>
                </a:lnTo>
                <a:lnTo>
                  <a:pt x="86005" y="192748"/>
                </a:lnTo>
                <a:lnTo>
                  <a:pt x="87593" y="186365"/>
                </a:lnTo>
                <a:lnTo>
                  <a:pt x="88652" y="179569"/>
                </a:lnTo>
                <a:lnTo>
                  <a:pt x="91898" y="168688"/>
                </a:lnTo>
                <a:lnTo>
                  <a:pt x="96602" y="155085"/>
                </a:lnTo>
                <a:lnTo>
                  <a:pt x="102279" y="139666"/>
                </a:lnTo>
                <a:lnTo>
                  <a:pt x="106062" y="123036"/>
                </a:lnTo>
                <a:lnTo>
                  <a:pt x="108585" y="105600"/>
                </a:lnTo>
                <a:lnTo>
                  <a:pt x="110267" y="87626"/>
                </a:lnTo>
                <a:lnTo>
                  <a:pt x="111388" y="73103"/>
                </a:lnTo>
                <a:lnTo>
                  <a:pt x="112136" y="60881"/>
                </a:lnTo>
                <a:lnTo>
                  <a:pt x="112634" y="50193"/>
                </a:lnTo>
                <a:lnTo>
                  <a:pt x="114236" y="44338"/>
                </a:lnTo>
                <a:lnTo>
                  <a:pt x="116574" y="41704"/>
                </a:lnTo>
                <a:lnTo>
                  <a:pt x="119403" y="41219"/>
                </a:lnTo>
                <a:lnTo>
                  <a:pt x="121289" y="42165"/>
                </a:lnTo>
                <a:lnTo>
                  <a:pt x="122546" y="44066"/>
                </a:lnTo>
                <a:lnTo>
                  <a:pt x="123943" y="49565"/>
                </a:lnTo>
                <a:lnTo>
                  <a:pt x="124564" y="56242"/>
                </a:lnTo>
                <a:lnTo>
                  <a:pt x="126000" y="63610"/>
                </a:lnTo>
                <a:lnTo>
                  <a:pt x="130981" y="85344"/>
                </a:lnTo>
                <a:lnTo>
                  <a:pt x="134088" y="103332"/>
                </a:lnTo>
                <a:lnTo>
                  <a:pt x="140926" y="150412"/>
                </a:lnTo>
                <a:lnTo>
                  <a:pt x="145798" y="173380"/>
                </a:lnTo>
                <a:lnTo>
                  <a:pt x="151585" y="195043"/>
                </a:lnTo>
                <a:lnTo>
                  <a:pt x="157984" y="215834"/>
                </a:lnTo>
                <a:lnTo>
                  <a:pt x="163519" y="230965"/>
                </a:lnTo>
                <a:lnTo>
                  <a:pt x="168480" y="242323"/>
                </a:lnTo>
                <a:lnTo>
                  <a:pt x="173057" y="251164"/>
                </a:lnTo>
                <a:lnTo>
                  <a:pt x="177378" y="257059"/>
                </a:lnTo>
                <a:lnTo>
                  <a:pt x="181529" y="260988"/>
                </a:lnTo>
                <a:lnTo>
                  <a:pt x="185566" y="263608"/>
                </a:lnTo>
                <a:lnTo>
                  <a:pt x="190798" y="267894"/>
                </a:lnTo>
                <a:lnTo>
                  <a:pt x="196825" y="273292"/>
                </a:lnTo>
                <a:lnTo>
                  <a:pt x="212614" y="288070"/>
                </a:lnTo>
                <a:lnTo>
                  <a:pt x="216449" y="288012"/>
                </a:lnTo>
                <a:lnTo>
                  <a:pt x="221546" y="286704"/>
                </a:lnTo>
                <a:lnTo>
                  <a:pt x="234082" y="282182"/>
                </a:lnTo>
                <a:lnTo>
                  <a:pt x="250790" y="2688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17"/>
          <p:cNvSpPr/>
          <p:nvPr/>
        </p:nvSpPr>
        <p:spPr>
          <a:xfrm>
            <a:off x="5715000" y="2720339"/>
            <a:ext cx="194310" cy="32703"/>
          </a:xfrm>
          <a:custGeom>
            <a:avLst/>
            <a:gdLst/>
            <a:ahLst/>
            <a:cxnLst/>
            <a:rect l="0" t="0" r="0" b="0"/>
            <a:pathLst>
              <a:path w="194310" h="32703">
                <a:moveTo>
                  <a:pt x="0" y="22861"/>
                </a:moveTo>
                <a:lnTo>
                  <a:pt x="6067" y="22861"/>
                </a:lnTo>
                <a:lnTo>
                  <a:pt x="9125" y="24130"/>
                </a:lnTo>
                <a:lnTo>
                  <a:pt x="12433" y="26247"/>
                </a:lnTo>
                <a:lnTo>
                  <a:pt x="15908" y="28928"/>
                </a:lnTo>
                <a:lnTo>
                  <a:pt x="19496" y="30716"/>
                </a:lnTo>
                <a:lnTo>
                  <a:pt x="23157" y="31907"/>
                </a:lnTo>
                <a:lnTo>
                  <a:pt x="26867" y="32702"/>
                </a:lnTo>
                <a:lnTo>
                  <a:pt x="33152" y="31961"/>
                </a:lnTo>
                <a:lnTo>
                  <a:pt x="41151" y="30198"/>
                </a:lnTo>
                <a:lnTo>
                  <a:pt x="50294" y="27752"/>
                </a:lnTo>
                <a:lnTo>
                  <a:pt x="60199" y="26122"/>
                </a:lnTo>
                <a:lnTo>
                  <a:pt x="70613" y="25034"/>
                </a:lnTo>
                <a:lnTo>
                  <a:pt x="81365" y="24310"/>
                </a:lnTo>
                <a:lnTo>
                  <a:pt x="100085" y="23505"/>
                </a:lnTo>
                <a:lnTo>
                  <a:pt x="108633" y="23290"/>
                </a:lnTo>
                <a:lnTo>
                  <a:pt x="118142" y="21877"/>
                </a:lnTo>
                <a:lnTo>
                  <a:pt x="128291" y="19665"/>
                </a:lnTo>
                <a:lnTo>
                  <a:pt x="138867" y="16920"/>
                </a:lnTo>
                <a:lnTo>
                  <a:pt x="147188" y="15090"/>
                </a:lnTo>
                <a:lnTo>
                  <a:pt x="154005" y="13870"/>
                </a:lnTo>
                <a:lnTo>
                  <a:pt x="159820" y="13057"/>
                </a:lnTo>
                <a:lnTo>
                  <a:pt x="166236" y="11245"/>
                </a:lnTo>
                <a:lnTo>
                  <a:pt x="173054" y="8767"/>
                </a:lnTo>
                <a:lnTo>
                  <a:pt x="19430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18"/>
          <p:cNvSpPr/>
          <p:nvPr/>
        </p:nvSpPr>
        <p:spPr>
          <a:xfrm>
            <a:off x="5760720" y="2640329"/>
            <a:ext cx="80010" cy="320041"/>
          </a:xfrm>
          <a:custGeom>
            <a:avLst/>
            <a:gdLst/>
            <a:ahLst/>
            <a:cxnLst/>
            <a:rect l="0" t="0" r="0" b="0"/>
            <a:pathLst>
              <a:path w="80010" h="320041">
                <a:moveTo>
                  <a:pt x="0" y="0"/>
                </a:moveTo>
                <a:lnTo>
                  <a:pt x="6067" y="12136"/>
                </a:lnTo>
                <a:lnTo>
                  <a:pt x="11665" y="27141"/>
                </a:lnTo>
                <a:lnTo>
                  <a:pt x="28044" y="74293"/>
                </a:lnTo>
                <a:lnTo>
                  <a:pt x="33936" y="93979"/>
                </a:lnTo>
                <a:lnTo>
                  <a:pt x="37864" y="109643"/>
                </a:lnTo>
                <a:lnTo>
                  <a:pt x="40482" y="122625"/>
                </a:lnTo>
                <a:lnTo>
                  <a:pt x="50236" y="177304"/>
                </a:lnTo>
                <a:lnTo>
                  <a:pt x="53810" y="193133"/>
                </a:lnTo>
                <a:lnTo>
                  <a:pt x="57464" y="206225"/>
                </a:lnTo>
                <a:lnTo>
                  <a:pt x="61169" y="217494"/>
                </a:lnTo>
                <a:lnTo>
                  <a:pt x="64909" y="230086"/>
                </a:lnTo>
                <a:lnTo>
                  <a:pt x="72452" y="257624"/>
                </a:lnTo>
                <a:lnTo>
                  <a:pt x="74971" y="269540"/>
                </a:lnTo>
                <a:lnTo>
                  <a:pt x="76650" y="280023"/>
                </a:lnTo>
                <a:lnTo>
                  <a:pt x="80009" y="3200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19"/>
          <p:cNvSpPr/>
          <p:nvPr/>
        </p:nvSpPr>
        <p:spPr>
          <a:xfrm>
            <a:off x="6013189" y="2480309"/>
            <a:ext cx="238822" cy="468609"/>
          </a:xfrm>
          <a:custGeom>
            <a:avLst/>
            <a:gdLst/>
            <a:ahLst/>
            <a:cxnLst/>
            <a:rect l="0" t="0" r="0" b="0"/>
            <a:pathLst>
              <a:path w="238822" h="468609">
                <a:moveTo>
                  <a:pt x="10420" y="0"/>
                </a:moveTo>
                <a:lnTo>
                  <a:pt x="10420" y="217781"/>
                </a:lnTo>
                <a:lnTo>
                  <a:pt x="11691" y="250597"/>
                </a:lnTo>
                <a:lnTo>
                  <a:pt x="13807" y="275015"/>
                </a:lnTo>
                <a:lnTo>
                  <a:pt x="16489" y="293834"/>
                </a:lnTo>
                <a:lnTo>
                  <a:pt x="18276" y="310189"/>
                </a:lnTo>
                <a:lnTo>
                  <a:pt x="19467" y="324903"/>
                </a:lnTo>
                <a:lnTo>
                  <a:pt x="20791" y="350142"/>
                </a:lnTo>
                <a:lnTo>
                  <a:pt x="21537" y="377360"/>
                </a:lnTo>
                <a:lnTo>
                  <a:pt x="21809" y="402879"/>
                </a:lnTo>
                <a:lnTo>
                  <a:pt x="23093" y="407016"/>
                </a:lnTo>
                <a:lnTo>
                  <a:pt x="27906" y="415000"/>
                </a:lnTo>
                <a:lnTo>
                  <a:pt x="29697" y="416367"/>
                </a:lnTo>
                <a:lnTo>
                  <a:pt x="30892" y="416008"/>
                </a:lnTo>
                <a:lnTo>
                  <a:pt x="31688" y="414499"/>
                </a:lnTo>
                <a:lnTo>
                  <a:pt x="33489" y="405873"/>
                </a:lnTo>
                <a:lnTo>
                  <a:pt x="38876" y="375968"/>
                </a:lnTo>
                <a:lnTo>
                  <a:pt x="40821" y="361136"/>
                </a:lnTo>
                <a:lnTo>
                  <a:pt x="42117" y="347437"/>
                </a:lnTo>
                <a:lnTo>
                  <a:pt x="42982" y="334495"/>
                </a:lnTo>
                <a:lnTo>
                  <a:pt x="44828" y="323327"/>
                </a:lnTo>
                <a:lnTo>
                  <a:pt x="47329" y="313341"/>
                </a:lnTo>
                <a:lnTo>
                  <a:pt x="50266" y="304144"/>
                </a:lnTo>
                <a:lnTo>
                  <a:pt x="56916" y="290539"/>
                </a:lnTo>
                <a:lnTo>
                  <a:pt x="60468" y="285133"/>
                </a:lnTo>
                <a:lnTo>
                  <a:pt x="65375" y="278989"/>
                </a:lnTo>
                <a:lnTo>
                  <a:pt x="71187" y="272353"/>
                </a:lnTo>
                <a:lnTo>
                  <a:pt x="83148" y="259476"/>
                </a:lnTo>
                <a:lnTo>
                  <a:pt x="92697" y="249519"/>
                </a:lnTo>
                <a:lnTo>
                  <a:pt x="98291" y="245087"/>
                </a:lnTo>
                <a:lnTo>
                  <a:pt x="104561" y="240861"/>
                </a:lnTo>
                <a:lnTo>
                  <a:pt x="111280" y="236774"/>
                </a:lnTo>
                <a:lnTo>
                  <a:pt x="118301" y="232780"/>
                </a:lnTo>
                <a:lnTo>
                  <a:pt x="132874" y="224955"/>
                </a:lnTo>
                <a:lnTo>
                  <a:pt x="140316" y="222360"/>
                </a:lnTo>
                <a:lnTo>
                  <a:pt x="147818" y="220630"/>
                </a:lnTo>
                <a:lnTo>
                  <a:pt x="155358" y="219477"/>
                </a:lnTo>
                <a:lnTo>
                  <a:pt x="162925" y="218708"/>
                </a:lnTo>
                <a:lnTo>
                  <a:pt x="170511" y="218196"/>
                </a:lnTo>
                <a:lnTo>
                  <a:pt x="178107" y="217854"/>
                </a:lnTo>
                <a:lnTo>
                  <a:pt x="184442" y="218896"/>
                </a:lnTo>
                <a:lnTo>
                  <a:pt x="189934" y="220861"/>
                </a:lnTo>
                <a:lnTo>
                  <a:pt x="194866" y="223441"/>
                </a:lnTo>
                <a:lnTo>
                  <a:pt x="199424" y="225161"/>
                </a:lnTo>
                <a:lnTo>
                  <a:pt x="203733" y="226307"/>
                </a:lnTo>
                <a:lnTo>
                  <a:pt x="207876" y="227072"/>
                </a:lnTo>
                <a:lnTo>
                  <a:pt x="211907" y="228851"/>
                </a:lnTo>
                <a:lnTo>
                  <a:pt x="215865" y="231308"/>
                </a:lnTo>
                <a:lnTo>
                  <a:pt x="219773" y="234215"/>
                </a:lnTo>
                <a:lnTo>
                  <a:pt x="223650" y="238694"/>
                </a:lnTo>
                <a:lnTo>
                  <a:pt x="227503" y="244219"/>
                </a:lnTo>
                <a:lnTo>
                  <a:pt x="231342" y="250443"/>
                </a:lnTo>
                <a:lnTo>
                  <a:pt x="235608" y="264132"/>
                </a:lnTo>
                <a:lnTo>
                  <a:pt x="237504" y="277412"/>
                </a:lnTo>
                <a:lnTo>
                  <a:pt x="238346" y="287548"/>
                </a:lnTo>
                <a:lnTo>
                  <a:pt x="238721" y="299673"/>
                </a:lnTo>
                <a:lnTo>
                  <a:pt x="238821" y="306462"/>
                </a:lnTo>
                <a:lnTo>
                  <a:pt x="235545" y="320779"/>
                </a:lnTo>
                <a:lnTo>
                  <a:pt x="232894" y="328153"/>
                </a:lnTo>
                <a:lnTo>
                  <a:pt x="229856" y="335609"/>
                </a:lnTo>
                <a:lnTo>
                  <a:pt x="226561" y="343119"/>
                </a:lnTo>
                <a:lnTo>
                  <a:pt x="223094" y="350667"/>
                </a:lnTo>
                <a:lnTo>
                  <a:pt x="218243" y="359508"/>
                </a:lnTo>
                <a:lnTo>
                  <a:pt x="212468" y="369212"/>
                </a:lnTo>
                <a:lnTo>
                  <a:pt x="206080" y="379492"/>
                </a:lnTo>
                <a:lnTo>
                  <a:pt x="199280" y="387614"/>
                </a:lnTo>
                <a:lnTo>
                  <a:pt x="192207" y="394300"/>
                </a:lnTo>
                <a:lnTo>
                  <a:pt x="184951" y="400027"/>
                </a:lnTo>
                <a:lnTo>
                  <a:pt x="177574" y="406385"/>
                </a:lnTo>
                <a:lnTo>
                  <a:pt x="170117" y="413163"/>
                </a:lnTo>
                <a:lnTo>
                  <a:pt x="155056" y="427468"/>
                </a:lnTo>
                <a:lnTo>
                  <a:pt x="139897" y="442293"/>
                </a:lnTo>
                <a:lnTo>
                  <a:pt x="132297" y="448532"/>
                </a:lnTo>
                <a:lnTo>
                  <a:pt x="124692" y="453962"/>
                </a:lnTo>
                <a:lnTo>
                  <a:pt x="117081" y="458851"/>
                </a:lnTo>
                <a:lnTo>
                  <a:pt x="109468" y="462111"/>
                </a:lnTo>
                <a:lnTo>
                  <a:pt x="101852" y="464284"/>
                </a:lnTo>
                <a:lnTo>
                  <a:pt x="94235" y="465733"/>
                </a:lnTo>
                <a:lnTo>
                  <a:pt x="87887" y="466699"/>
                </a:lnTo>
                <a:lnTo>
                  <a:pt x="82385" y="467343"/>
                </a:lnTo>
                <a:lnTo>
                  <a:pt x="77447" y="467772"/>
                </a:lnTo>
                <a:lnTo>
                  <a:pt x="71615" y="468058"/>
                </a:lnTo>
                <a:lnTo>
                  <a:pt x="58361" y="468376"/>
                </a:lnTo>
                <a:lnTo>
                  <a:pt x="30000" y="468608"/>
                </a:lnTo>
                <a:lnTo>
                  <a:pt x="26013" y="467346"/>
                </a:lnTo>
                <a:lnTo>
                  <a:pt x="22086" y="465234"/>
                </a:lnTo>
                <a:lnTo>
                  <a:pt x="18198" y="462556"/>
                </a:lnTo>
                <a:lnTo>
                  <a:pt x="14336" y="460771"/>
                </a:lnTo>
                <a:lnTo>
                  <a:pt x="10490" y="459581"/>
                </a:lnTo>
                <a:lnTo>
                  <a:pt x="6657" y="458787"/>
                </a:lnTo>
                <a:lnTo>
                  <a:pt x="4101" y="456988"/>
                </a:lnTo>
                <a:lnTo>
                  <a:pt x="2398" y="454519"/>
                </a:lnTo>
                <a:lnTo>
                  <a:pt x="505" y="448389"/>
                </a:lnTo>
                <a:lnTo>
                  <a:pt x="0" y="444976"/>
                </a:lnTo>
                <a:lnTo>
                  <a:pt x="10420" y="4229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20"/>
          <p:cNvSpPr/>
          <p:nvPr/>
        </p:nvSpPr>
        <p:spPr>
          <a:xfrm>
            <a:off x="6412229" y="2651759"/>
            <a:ext cx="274322" cy="45721"/>
          </a:xfrm>
          <a:custGeom>
            <a:avLst/>
            <a:gdLst/>
            <a:ahLst/>
            <a:cxnLst/>
            <a:rect l="0" t="0" r="0" b="0"/>
            <a:pathLst>
              <a:path w="274322" h="45721">
                <a:moveTo>
                  <a:pt x="0" y="45720"/>
                </a:moveTo>
                <a:lnTo>
                  <a:pt x="24272" y="45720"/>
                </a:lnTo>
                <a:lnTo>
                  <a:pt x="33961" y="44450"/>
                </a:lnTo>
                <a:lnTo>
                  <a:pt x="42961" y="42334"/>
                </a:lnTo>
                <a:lnTo>
                  <a:pt x="51501" y="39653"/>
                </a:lnTo>
                <a:lnTo>
                  <a:pt x="64814" y="36595"/>
                </a:lnTo>
                <a:lnTo>
                  <a:pt x="99926" y="29812"/>
                </a:lnTo>
                <a:lnTo>
                  <a:pt x="119959" y="24955"/>
                </a:lnTo>
                <a:lnTo>
                  <a:pt x="140932" y="19177"/>
                </a:lnTo>
                <a:lnTo>
                  <a:pt x="162535" y="12784"/>
                </a:lnTo>
                <a:lnTo>
                  <a:pt x="180747" y="8523"/>
                </a:lnTo>
                <a:lnTo>
                  <a:pt x="196698" y="5682"/>
                </a:lnTo>
                <a:lnTo>
                  <a:pt x="211142" y="3788"/>
                </a:lnTo>
                <a:lnTo>
                  <a:pt x="224582" y="2526"/>
                </a:lnTo>
                <a:lnTo>
                  <a:pt x="237351" y="1684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21"/>
          <p:cNvSpPr/>
          <p:nvPr/>
        </p:nvSpPr>
        <p:spPr>
          <a:xfrm>
            <a:off x="6457950" y="2743200"/>
            <a:ext cx="205741" cy="80010"/>
          </a:xfrm>
          <a:custGeom>
            <a:avLst/>
            <a:gdLst/>
            <a:ahLst/>
            <a:cxnLst/>
            <a:rect l="0" t="0" r="0" b="0"/>
            <a:pathLst>
              <a:path w="205741" h="80010">
                <a:moveTo>
                  <a:pt x="0" y="80009"/>
                </a:moveTo>
                <a:lnTo>
                  <a:pt x="12136" y="73942"/>
                </a:lnTo>
                <a:lnTo>
                  <a:pt x="16980" y="70884"/>
                </a:lnTo>
                <a:lnTo>
                  <a:pt x="21480" y="67576"/>
                </a:lnTo>
                <a:lnTo>
                  <a:pt x="25750" y="64101"/>
                </a:lnTo>
                <a:lnTo>
                  <a:pt x="33676" y="60514"/>
                </a:lnTo>
                <a:lnTo>
                  <a:pt x="44041" y="56852"/>
                </a:lnTo>
                <a:lnTo>
                  <a:pt x="56030" y="53141"/>
                </a:lnTo>
                <a:lnTo>
                  <a:pt x="66564" y="49397"/>
                </a:lnTo>
                <a:lnTo>
                  <a:pt x="76126" y="45631"/>
                </a:lnTo>
                <a:lnTo>
                  <a:pt x="85040" y="41851"/>
                </a:lnTo>
                <a:lnTo>
                  <a:pt x="108492" y="30877"/>
                </a:lnTo>
                <a:lnTo>
                  <a:pt x="121858" y="24394"/>
                </a:lnTo>
                <a:lnTo>
                  <a:pt x="133308" y="20072"/>
                </a:lnTo>
                <a:lnTo>
                  <a:pt x="143482" y="17191"/>
                </a:lnTo>
                <a:lnTo>
                  <a:pt x="152805" y="15271"/>
                </a:lnTo>
                <a:lnTo>
                  <a:pt x="162830" y="12720"/>
                </a:lnTo>
                <a:lnTo>
                  <a:pt x="173323" y="9750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22"/>
          <p:cNvSpPr/>
          <p:nvPr/>
        </p:nvSpPr>
        <p:spPr>
          <a:xfrm>
            <a:off x="6858713" y="2480327"/>
            <a:ext cx="193597" cy="537193"/>
          </a:xfrm>
          <a:custGeom>
            <a:avLst/>
            <a:gdLst/>
            <a:ahLst/>
            <a:cxnLst/>
            <a:rect l="0" t="0" r="0" b="0"/>
            <a:pathLst>
              <a:path w="193597" h="537193">
                <a:moveTo>
                  <a:pt x="159306" y="91423"/>
                </a:moveTo>
                <a:lnTo>
                  <a:pt x="165375" y="73219"/>
                </a:lnTo>
                <a:lnTo>
                  <a:pt x="168431" y="66587"/>
                </a:lnTo>
                <a:lnTo>
                  <a:pt x="171740" y="60895"/>
                </a:lnTo>
                <a:lnTo>
                  <a:pt x="177533" y="51185"/>
                </a:lnTo>
                <a:lnTo>
                  <a:pt x="180107" y="42636"/>
                </a:lnTo>
                <a:lnTo>
                  <a:pt x="181760" y="26799"/>
                </a:lnTo>
                <a:lnTo>
                  <a:pt x="181985" y="19098"/>
                </a:lnTo>
                <a:lnTo>
                  <a:pt x="180776" y="15266"/>
                </a:lnTo>
                <a:lnTo>
                  <a:pt x="176045" y="7622"/>
                </a:lnTo>
                <a:lnTo>
                  <a:pt x="173006" y="5075"/>
                </a:lnTo>
                <a:lnTo>
                  <a:pt x="169709" y="3378"/>
                </a:lnTo>
                <a:lnTo>
                  <a:pt x="166241" y="2246"/>
                </a:lnTo>
                <a:lnTo>
                  <a:pt x="162660" y="1491"/>
                </a:lnTo>
                <a:lnTo>
                  <a:pt x="159002" y="988"/>
                </a:lnTo>
                <a:lnTo>
                  <a:pt x="155294" y="653"/>
                </a:lnTo>
                <a:lnTo>
                  <a:pt x="151551" y="430"/>
                </a:lnTo>
                <a:lnTo>
                  <a:pt x="144006" y="181"/>
                </a:lnTo>
                <a:lnTo>
                  <a:pt x="111360" y="0"/>
                </a:lnTo>
                <a:lnTo>
                  <a:pt x="107023" y="1264"/>
                </a:lnTo>
                <a:lnTo>
                  <a:pt x="102860" y="3377"/>
                </a:lnTo>
                <a:lnTo>
                  <a:pt x="98815" y="6055"/>
                </a:lnTo>
                <a:lnTo>
                  <a:pt x="94850" y="9111"/>
                </a:lnTo>
                <a:lnTo>
                  <a:pt x="90935" y="12418"/>
                </a:lnTo>
                <a:lnTo>
                  <a:pt x="87056" y="15893"/>
                </a:lnTo>
                <a:lnTo>
                  <a:pt x="81930" y="19479"/>
                </a:lnTo>
                <a:lnTo>
                  <a:pt x="75972" y="23140"/>
                </a:lnTo>
                <a:lnTo>
                  <a:pt x="69460" y="26851"/>
                </a:lnTo>
                <a:lnTo>
                  <a:pt x="63848" y="31865"/>
                </a:lnTo>
                <a:lnTo>
                  <a:pt x="58838" y="37747"/>
                </a:lnTo>
                <a:lnTo>
                  <a:pt x="54228" y="44209"/>
                </a:lnTo>
                <a:lnTo>
                  <a:pt x="48614" y="51057"/>
                </a:lnTo>
                <a:lnTo>
                  <a:pt x="42332" y="58162"/>
                </a:lnTo>
                <a:lnTo>
                  <a:pt x="35603" y="65439"/>
                </a:lnTo>
                <a:lnTo>
                  <a:pt x="29847" y="72830"/>
                </a:lnTo>
                <a:lnTo>
                  <a:pt x="24740" y="80298"/>
                </a:lnTo>
                <a:lnTo>
                  <a:pt x="20066" y="87816"/>
                </a:lnTo>
                <a:lnTo>
                  <a:pt x="15679" y="97908"/>
                </a:lnTo>
                <a:lnTo>
                  <a:pt x="11485" y="109716"/>
                </a:lnTo>
                <a:lnTo>
                  <a:pt x="7419" y="122668"/>
                </a:lnTo>
                <a:lnTo>
                  <a:pt x="4708" y="133843"/>
                </a:lnTo>
                <a:lnTo>
                  <a:pt x="2901" y="143833"/>
                </a:lnTo>
                <a:lnTo>
                  <a:pt x="1696" y="153033"/>
                </a:lnTo>
                <a:lnTo>
                  <a:pt x="893" y="161706"/>
                </a:lnTo>
                <a:lnTo>
                  <a:pt x="0" y="178116"/>
                </a:lnTo>
                <a:lnTo>
                  <a:pt x="1033" y="183508"/>
                </a:lnTo>
                <a:lnTo>
                  <a:pt x="2991" y="187103"/>
                </a:lnTo>
                <a:lnTo>
                  <a:pt x="5566" y="189499"/>
                </a:lnTo>
                <a:lnTo>
                  <a:pt x="8553" y="191097"/>
                </a:lnTo>
                <a:lnTo>
                  <a:pt x="11814" y="192162"/>
                </a:lnTo>
                <a:lnTo>
                  <a:pt x="15258" y="192872"/>
                </a:lnTo>
                <a:lnTo>
                  <a:pt x="18824" y="192076"/>
                </a:lnTo>
                <a:lnTo>
                  <a:pt x="22472" y="190275"/>
                </a:lnTo>
                <a:lnTo>
                  <a:pt x="26174" y="187804"/>
                </a:lnTo>
                <a:lnTo>
                  <a:pt x="29911" y="184887"/>
                </a:lnTo>
                <a:lnTo>
                  <a:pt x="33673" y="181672"/>
                </a:lnTo>
                <a:lnTo>
                  <a:pt x="37451" y="178259"/>
                </a:lnTo>
                <a:lnTo>
                  <a:pt x="43779" y="173443"/>
                </a:lnTo>
                <a:lnTo>
                  <a:pt x="60971" y="161320"/>
                </a:lnTo>
                <a:lnTo>
                  <a:pt x="69619" y="154530"/>
                </a:lnTo>
                <a:lnTo>
                  <a:pt x="77926" y="147465"/>
                </a:lnTo>
                <a:lnTo>
                  <a:pt x="86003" y="140214"/>
                </a:lnTo>
                <a:lnTo>
                  <a:pt x="96467" y="129030"/>
                </a:lnTo>
                <a:lnTo>
                  <a:pt x="108524" y="115224"/>
                </a:lnTo>
                <a:lnTo>
                  <a:pt x="121641" y="99670"/>
                </a:lnTo>
                <a:lnTo>
                  <a:pt x="131657" y="86761"/>
                </a:lnTo>
                <a:lnTo>
                  <a:pt x="139604" y="75615"/>
                </a:lnTo>
                <a:lnTo>
                  <a:pt x="146171" y="65644"/>
                </a:lnTo>
                <a:lnTo>
                  <a:pt x="150549" y="57727"/>
                </a:lnTo>
                <a:lnTo>
                  <a:pt x="155414" y="45543"/>
                </a:lnTo>
                <a:lnTo>
                  <a:pt x="164221" y="19409"/>
                </a:lnTo>
                <a:lnTo>
                  <a:pt x="167663" y="12933"/>
                </a:lnTo>
                <a:lnTo>
                  <a:pt x="171228" y="8616"/>
                </a:lnTo>
                <a:lnTo>
                  <a:pt x="180006" y="1688"/>
                </a:lnTo>
                <a:lnTo>
                  <a:pt x="180726" y="2389"/>
                </a:lnTo>
                <a:lnTo>
                  <a:pt x="181526" y="6556"/>
                </a:lnTo>
                <a:lnTo>
                  <a:pt x="182082" y="102354"/>
                </a:lnTo>
                <a:lnTo>
                  <a:pt x="182167" y="469197"/>
                </a:lnTo>
                <a:lnTo>
                  <a:pt x="183437" y="482972"/>
                </a:lnTo>
                <a:lnTo>
                  <a:pt x="185553" y="494696"/>
                </a:lnTo>
                <a:lnTo>
                  <a:pt x="192008" y="519626"/>
                </a:lnTo>
                <a:lnTo>
                  <a:pt x="192890" y="526422"/>
                </a:lnTo>
                <a:lnTo>
                  <a:pt x="193596" y="5371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23"/>
          <p:cNvSpPr/>
          <p:nvPr/>
        </p:nvSpPr>
        <p:spPr>
          <a:xfrm>
            <a:off x="7203165" y="2606039"/>
            <a:ext cx="226046" cy="398982"/>
          </a:xfrm>
          <a:custGeom>
            <a:avLst/>
            <a:gdLst/>
            <a:ahLst/>
            <a:cxnLst/>
            <a:rect l="0" t="0" r="0" b="0"/>
            <a:pathLst>
              <a:path w="226046" h="398982">
                <a:moveTo>
                  <a:pt x="77744" y="0"/>
                </a:moveTo>
                <a:lnTo>
                  <a:pt x="71677" y="12136"/>
                </a:lnTo>
                <a:lnTo>
                  <a:pt x="68698" y="21481"/>
                </a:lnTo>
                <a:lnTo>
                  <a:pt x="67903" y="25751"/>
                </a:lnTo>
                <a:lnTo>
                  <a:pt x="64834" y="33677"/>
                </a:lnTo>
                <a:lnTo>
                  <a:pt x="60247" y="44042"/>
                </a:lnTo>
                <a:lnTo>
                  <a:pt x="45044" y="76126"/>
                </a:lnTo>
                <a:lnTo>
                  <a:pt x="40704" y="85041"/>
                </a:lnTo>
                <a:lnTo>
                  <a:pt x="36541" y="97334"/>
                </a:lnTo>
                <a:lnTo>
                  <a:pt x="32495" y="111880"/>
                </a:lnTo>
                <a:lnTo>
                  <a:pt x="28529" y="127927"/>
                </a:lnTo>
                <a:lnTo>
                  <a:pt x="24613" y="142435"/>
                </a:lnTo>
                <a:lnTo>
                  <a:pt x="16878" y="168715"/>
                </a:lnTo>
                <a:lnTo>
                  <a:pt x="13037" y="183597"/>
                </a:lnTo>
                <a:lnTo>
                  <a:pt x="5382" y="217066"/>
                </a:lnTo>
                <a:lnTo>
                  <a:pt x="2833" y="233610"/>
                </a:lnTo>
                <a:lnTo>
                  <a:pt x="1134" y="249720"/>
                </a:lnTo>
                <a:lnTo>
                  <a:pt x="0" y="265540"/>
                </a:lnTo>
                <a:lnTo>
                  <a:pt x="515" y="283707"/>
                </a:lnTo>
                <a:lnTo>
                  <a:pt x="2128" y="303438"/>
                </a:lnTo>
                <a:lnTo>
                  <a:pt x="4474" y="324212"/>
                </a:lnTo>
                <a:lnTo>
                  <a:pt x="7308" y="340602"/>
                </a:lnTo>
                <a:lnTo>
                  <a:pt x="10466" y="354068"/>
                </a:lnTo>
                <a:lnTo>
                  <a:pt x="13842" y="365586"/>
                </a:lnTo>
                <a:lnTo>
                  <a:pt x="17363" y="374534"/>
                </a:lnTo>
                <a:lnTo>
                  <a:pt x="20980" y="381769"/>
                </a:lnTo>
                <a:lnTo>
                  <a:pt x="24662" y="387863"/>
                </a:lnTo>
                <a:lnTo>
                  <a:pt x="29656" y="391925"/>
                </a:lnTo>
                <a:lnTo>
                  <a:pt x="35525" y="394634"/>
                </a:lnTo>
                <a:lnTo>
                  <a:pt x="41979" y="396439"/>
                </a:lnTo>
                <a:lnTo>
                  <a:pt x="47550" y="397643"/>
                </a:lnTo>
                <a:lnTo>
                  <a:pt x="52536" y="398446"/>
                </a:lnTo>
                <a:lnTo>
                  <a:pt x="57129" y="398981"/>
                </a:lnTo>
                <a:lnTo>
                  <a:pt x="61460" y="398067"/>
                </a:lnTo>
                <a:lnTo>
                  <a:pt x="65618" y="396188"/>
                </a:lnTo>
                <a:lnTo>
                  <a:pt x="69661" y="393666"/>
                </a:lnTo>
                <a:lnTo>
                  <a:pt x="74896" y="390714"/>
                </a:lnTo>
                <a:lnTo>
                  <a:pt x="87485" y="384047"/>
                </a:lnTo>
                <a:lnTo>
                  <a:pt x="108853" y="373154"/>
                </a:lnTo>
                <a:lnTo>
                  <a:pt x="114993" y="369420"/>
                </a:lnTo>
                <a:lnTo>
                  <a:pt x="120357" y="365660"/>
                </a:lnTo>
                <a:lnTo>
                  <a:pt x="125203" y="361883"/>
                </a:lnTo>
                <a:lnTo>
                  <a:pt x="132243" y="354286"/>
                </a:lnTo>
                <a:lnTo>
                  <a:pt x="140747" y="344141"/>
                </a:lnTo>
                <a:lnTo>
                  <a:pt x="150226" y="332297"/>
                </a:lnTo>
                <a:lnTo>
                  <a:pt x="157816" y="321862"/>
                </a:lnTo>
                <a:lnTo>
                  <a:pt x="164145" y="312365"/>
                </a:lnTo>
                <a:lnTo>
                  <a:pt x="169635" y="303493"/>
                </a:lnTo>
                <a:lnTo>
                  <a:pt x="177105" y="292499"/>
                </a:lnTo>
                <a:lnTo>
                  <a:pt x="195565" y="266737"/>
                </a:lnTo>
                <a:lnTo>
                  <a:pt x="203281" y="255294"/>
                </a:lnTo>
                <a:lnTo>
                  <a:pt x="209696" y="245126"/>
                </a:lnTo>
                <a:lnTo>
                  <a:pt x="215242" y="235808"/>
                </a:lnTo>
                <a:lnTo>
                  <a:pt x="218940" y="227055"/>
                </a:lnTo>
                <a:lnTo>
                  <a:pt x="221405" y="218681"/>
                </a:lnTo>
                <a:lnTo>
                  <a:pt x="223048" y="210557"/>
                </a:lnTo>
                <a:lnTo>
                  <a:pt x="224143" y="202602"/>
                </a:lnTo>
                <a:lnTo>
                  <a:pt x="224873" y="194758"/>
                </a:lnTo>
                <a:lnTo>
                  <a:pt x="225361" y="186989"/>
                </a:lnTo>
                <a:lnTo>
                  <a:pt x="225902" y="164810"/>
                </a:lnTo>
                <a:lnTo>
                  <a:pt x="226045" y="151783"/>
                </a:lnTo>
                <a:lnTo>
                  <a:pt x="224873" y="141829"/>
                </a:lnTo>
                <a:lnTo>
                  <a:pt x="222820" y="133923"/>
                </a:lnTo>
                <a:lnTo>
                  <a:pt x="220181" y="127382"/>
                </a:lnTo>
                <a:lnTo>
                  <a:pt x="217152" y="120481"/>
                </a:lnTo>
                <a:lnTo>
                  <a:pt x="210401" y="106041"/>
                </a:lnTo>
                <a:lnTo>
                  <a:pt x="206822" y="99904"/>
                </a:lnTo>
                <a:lnTo>
                  <a:pt x="203166" y="94543"/>
                </a:lnTo>
                <a:lnTo>
                  <a:pt x="199459" y="89699"/>
                </a:lnTo>
                <a:lnTo>
                  <a:pt x="195718" y="85199"/>
                </a:lnTo>
                <a:lnTo>
                  <a:pt x="191953" y="80930"/>
                </a:lnTo>
                <a:lnTo>
                  <a:pt x="188174" y="76813"/>
                </a:lnTo>
                <a:lnTo>
                  <a:pt x="181843" y="72799"/>
                </a:lnTo>
                <a:lnTo>
                  <a:pt x="173814" y="68853"/>
                </a:lnTo>
                <a:lnTo>
                  <a:pt x="164651" y="64952"/>
                </a:lnTo>
                <a:lnTo>
                  <a:pt x="157272" y="61082"/>
                </a:lnTo>
                <a:lnTo>
                  <a:pt x="151083" y="57231"/>
                </a:lnTo>
                <a:lnTo>
                  <a:pt x="145687" y="53394"/>
                </a:lnTo>
                <a:lnTo>
                  <a:pt x="139550" y="50836"/>
                </a:lnTo>
                <a:lnTo>
                  <a:pt x="132918" y="49131"/>
                </a:lnTo>
                <a:lnTo>
                  <a:pt x="125957" y="47994"/>
                </a:lnTo>
                <a:lnTo>
                  <a:pt x="117506" y="47236"/>
                </a:lnTo>
                <a:lnTo>
                  <a:pt x="108062" y="46731"/>
                </a:lnTo>
                <a:lnTo>
                  <a:pt x="54885" y="457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24"/>
          <p:cNvSpPr/>
          <p:nvPr/>
        </p:nvSpPr>
        <p:spPr>
          <a:xfrm>
            <a:off x="7521141" y="2434589"/>
            <a:ext cx="124838" cy="159823"/>
          </a:xfrm>
          <a:custGeom>
            <a:avLst/>
            <a:gdLst/>
            <a:ahLst/>
            <a:cxnLst/>
            <a:rect l="0" t="0" r="0" b="0"/>
            <a:pathLst>
              <a:path w="124838" h="159823">
                <a:moveTo>
                  <a:pt x="68378" y="22861"/>
                </a:moveTo>
                <a:lnTo>
                  <a:pt x="68378" y="28928"/>
                </a:lnTo>
                <a:lnTo>
                  <a:pt x="67109" y="31986"/>
                </a:lnTo>
                <a:lnTo>
                  <a:pt x="64992" y="35294"/>
                </a:lnTo>
                <a:lnTo>
                  <a:pt x="62311" y="38769"/>
                </a:lnTo>
                <a:lnTo>
                  <a:pt x="52558" y="52791"/>
                </a:lnTo>
                <a:lnTo>
                  <a:pt x="46401" y="61864"/>
                </a:lnTo>
                <a:lnTo>
                  <a:pt x="41028" y="70453"/>
                </a:lnTo>
                <a:lnTo>
                  <a:pt x="36174" y="78719"/>
                </a:lnTo>
                <a:lnTo>
                  <a:pt x="31669" y="86769"/>
                </a:lnTo>
                <a:lnTo>
                  <a:pt x="27395" y="93406"/>
                </a:lnTo>
                <a:lnTo>
                  <a:pt x="23276" y="99101"/>
                </a:lnTo>
                <a:lnTo>
                  <a:pt x="19261" y="104168"/>
                </a:lnTo>
                <a:lnTo>
                  <a:pt x="15313" y="108815"/>
                </a:lnTo>
                <a:lnTo>
                  <a:pt x="11412" y="113184"/>
                </a:lnTo>
                <a:lnTo>
                  <a:pt x="7541" y="117366"/>
                </a:lnTo>
                <a:lnTo>
                  <a:pt x="4960" y="121424"/>
                </a:lnTo>
                <a:lnTo>
                  <a:pt x="3239" y="125400"/>
                </a:lnTo>
                <a:lnTo>
                  <a:pt x="2092" y="129320"/>
                </a:lnTo>
                <a:lnTo>
                  <a:pt x="1327" y="133203"/>
                </a:lnTo>
                <a:lnTo>
                  <a:pt x="818" y="137062"/>
                </a:lnTo>
                <a:lnTo>
                  <a:pt x="478" y="140905"/>
                </a:lnTo>
                <a:lnTo>
                  <a:pt x="252" y="144737"/>
                </a:lnTo>
                <a:lnTo>
                  <a:pt x="0" y="152381"/>
                </a:lnTo>
                <a:lnTo>
                  <a:pt x="1202" y="154928"/>
                </a:lnTo>
                <a:lnTo>
                  <a:pt x="3274" y="156625"/>
                </a:lnTo>
                <a:lnTo>
                  <a:pt x="9657" y="159350"/>
                </a:lnTo>
                <a:lnTo>
                  <a:pt x="11451" y="159573"/>
                </a:lnTo>
                <a:lnTo>
                  <a:pt x="13917" y="159722"/>
                </a:lnTo>
                <a:lnTo>
                  <a:pt x="16830" y="159822"/>
                </a:lnTo>
                <a:lnTo>
                  <a:pt x="23854" y="158618"/>
                </a:lnTo>
                <a:lnTo>
                  <a:pt x="33614" y="156546"/>
                </a:lnTo>
                <a:lnTo>
                  <a:pt x="45203" y="153894"/>
                </a:lnTo>
                <a:lnTo>
                  <a:pt x="55468" y="150856"/>
                </a:lnTo>
                <a:lnTo>
                  <a:pt x="64852" y="147561"/>
                </a:lnTo>
                <a:lnTo>
                  <a:pt x="73648" y="144094"/>
                </a:lnTo>
                <a:lnTo>
                  <a:pt x="80781" y="140513"/>
                </a:lnTo>
                <a:lnTo>
                  <a:pt x="86807" y="136855"/>
                </a:lnTo>
                <a:lnTo>
                  <a:pt x="92095" y="133147"/>
                </a:lnTo>
                <a:lnTo>
                  <a:pt x="96889" y="129405"/>
                </a:lnTo>
                <a:lnTo>
                  <a:pt x="101355" y="125640"/>
                </a:lnTo>
                <a:lnTo>
                  <a:pt x="105603" y="121860"/>
                </a:lnTo>
                <a:lnTo>
                  <a:pt x="113710" y="114274"/>
                </a:lnTo>
                <a:lnTo>
                  <a:pt x="117650" y="110473"/>
                </a:lnTo>
                <a:lnTo>
                  <a:pt x="120276" y="104129"/>
                </a:lnTo>
                <a:lnTo>
                  <a:pt x="122027" y="96089"/>
                </a:lnTo>
                <a:lnTo>
                  <a:pt x="123194" y="86920"/>
                </a:lnTo>
                <a:lnTo>
                  <a:pt x="123972" y="78267"/>
                </a:lnTo>
                <a:lnTo>
                  <a:pt x="124491" y="69958"/>
                </a:lnTo>
                <a:lnTo>
                  <a:pt x="124837" y="61879"/>
                </a:lnTo>
                <a:lnTo>
                  <a:pt x="123797" y="53953"/>
                </a:lnTo>
                <a:lnTo>
                  <a:pt x="121835" y="46128"/>
                </a:lnTo>
                <a:lnTo>
                  <a:pt x="119256" y="38373"/>
                </a:lnTo>
                <a:lnTo>
                  <a:pt x="114997" y="30662"/>
                </a:lnTo>
                <a:lnTo>
                  <a:pt x="109618" y="22981"/>
                </a:lnTo>
                <a:lnTo>
                  <a:pt x="94869" y="4540"/>
                </a:lnTo>
                <a:lnTo>
                  <a:pt x="92389" y="3027"/>
                </a:lnTo>
                <a:lnTo>
                  <a:pt x="89466" y="2018"/>
                </a:lnTo>
                <a:lnTo>
                  <a:pt x="7980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25"/>
          <p:cNvSpPr/>
          <p:nvPr/>
        </p:nvSpPr>
        <p:spPr>
          <a:xfrm>
            <a:off x="4699820" y="3360973"/>
            <a:ext cx="352240" cy="410614"/>
          </a:xfrm>
          <a:custGeom>
            <a:avLst/>
            <a:gdLst/>
            <a:ahLst/>
            <a:cxnLst/>
            <a:rect l="0" t="0" r="0" b="0"/>
            <a:pathLst>
              <a:path w="352240" h="410614">
                <a:moveTo>
                  <a:pt x="203650" y="33736"/>
                </a:moveTo>
                <a:lnTo>
                  <a:pt x="197582" y="21601"/>
                </a:lnTo>
                <a:lnTo>
                  <a:pt x="194525" y="18026"/>
                </a:lnTo>
                <a:lnTo>
                  <a:pt x="191216" y="15643"/>
                </a:lnTo>
                <a:lnTo>
                  <a:pt x="182883" y="11725"/>
                </a:lnTo>
                <a:lnTo>
                  <a:pt x="170714" y="5750"/>
                </a:lnTo>
                <a:lnTo>
                  <a:pt x="160225" y="2248"/>
                </a:lnTo>
                <a:lnTo>
                  <a:pt x="151330" y="692"/>
                </a:lnTo>
                <a:lnTo>
                  <a:pt x="143143" y="0"/>
                </a:lnTo>
                <a:lnTo>
                  <a:pt x="139182" y="1086"/>
                </a:lnTo>
                <a:lnTo>
                  <a:pt x="131394" y="5678"/>
                </a:lnTo>
                <a:lnTo>
                  <a:pt x="123699" y="15339"/>
                </a:lnTo>
                <a:lnTo>
                  <a:pt x="116046" y="26830"/>
                </a:lnTo>
                <a:lnTo>
                  <a:pt x="108411" y="36170"/>
                </a:lnTo>
                <a:lnTo>
                  <a:pt x="104597" y="42979"/>
                </a:lnTo>
                <a:lnTo>
                  <a:pt x="100785" y="51328"/>
                </a:lnTo>
                <a:lnTo>
                  <a:pt x="96973" y="60704"/>
                </a:lnTo>
                <a:lnTo>
                  <a:pt x="90622" y="73305"/>
                </a:lnTo>
                <a:lnTo>
                  <a:pt x="82578" y="88056"/>
                </a:lnTo>
                <a:lnTo>
                  <a:pt x="73405" y="104239"/>
                </a:lnTo>
                <a:lnTo>
                  <a:pt x="66020" y="118839"/>
                </a:lnTo>
                <a:lnTo>
                  <a:pt x="59827" y="132381"/>
                </a:lnTo>
                <a:lnTo>
                  <a:pt x="54427" y="145219"/>
                </a:lnTo>
                <a:lnTo>
                  <a:pt x="47018" y="165209"/>
                </a:lnTo>
                <a:lnTo>
                  <a:pt x="28625" y="217898"/>
                </a:lnTo>
                <a:lnTo>
                  <a:pt x="22197" y="240331"/>
                </a:lnTo>
                <a:lnTo>
                  <a:pt x="17911" y="259096"/>
                </a:lnTo>
                <a:lnTo>
                  <a:pt x="15054" y="275416"/>
                </a:lnTo>
                <a:lnTo>
                  <a:pt x="11879" y="288836"/>
                </a:lnTo>
                <a:lnTo>
                  <a:pt x="8492" y="300323"/>
                </a:lnTo>
                <a:lnTo>
                  <a:pt x="4965" y="310521"/>
                </a:lnTo>
                <a:lnTo>
                  <a:pt x="2613" y="321129"/>
                </a:lnTo>
                <a:lnTo>
                  <a:pt x="1045" y="332012"/>
                </a:lnTo>
                <a:lnTo>
                  <a:pt x="0" y="343077"/>
                </a:lnTo>
                <a:lnTo>
                  <a:pt x="573" y="354263"/>
                </a:lnTo>
                <a:lnTo>
                  <a:pt x="2225" y="365531"/>
                </a:lnTo>
                <a:lnTo>
                  <a:pt x="4597" y="376853"/>
                </a:lnTo>
                <a:lnTo>
                  <a:pt x="6178" y="385671"/>
                </a:lnTo>
                <a:lnTo>
                  <a:pt x="7232" y="392819"/>
                </a:lnTo>
                <a:lnTo>
                  <a:pt x="7934" y="398855"/>
                </a:lnTo>
                <a:lnTo>
                  <a:pt x="9673" y="402879"/>
                </a:lnTo>
                <a:lnTo>
                  <a:pt x="12102" y="405561"/>
                </a:lnTo>
                <a:lnTo>
                  <a:pt x="14991" y="407350"/>
                </a:lnTo>
                <a:lnTo>
                  <a:pt x="21588" y="409337"/>
                </a:lnTo>
                <a:lnTo>
                  <a:pt x="32442" y="410456"/>
                </a:lnTo>
                <a:lnTo>
                  <a:pt x="36171" y="410613"/>
                </a:lnTo>
                <a:lnTo>
                  <a:pt x="39927" y="408177"/>
                </a:lnTo>
                <a:lnTo>
                  <a:pt x="47487" y="398698"/>
                </a:lnTo>
                <a:lnTo>
                  <a:pt x="52551" y="390074"/>
                </a:lnTo>
                <a:lnTo>
                  <a:pt x="58467" y="379245"/>
                </a:lnTo>
                <a:lnTo>
                  <a:pt x="80145" y="337499"/>
                </a:lnTo>
                <a:lnTo>
                  <a:pt x="85753" y="327685"/>
                </a:lnTo>
                <a:lnTo>
                  <a:pt x="92032" y="317332"/>
                </a:lnTo>
                <a:lnTo>
                  <a:pt x="98758" y="306620"/>
                </a:lnTo>
                <a:lnTo>
                  <a:pt x="104512" y="295669"/>
                </a:lnTo>
                <a:lnTo>
                  <a:pt x="109618" y="284558"/>
                </a:lnTo>
                <a:lnTo>
                  <a:pt x="114291" y="273341"/>
                </a:lnTo>
                <a:lnTo>
                  <a:pt x="121218" y="253162"/>
                </a:lnTo>
                <a:lnTo>
                  <a:pt x="139073" y="196876"/>
                </a:lnTo>
                <a:lnTo>
                  <a:pt x="145359" y="174246"/>
                </a:lnTo>
                <a:lnTo>
                  <a:pt x="149549" y="156620"/>
                </a:lnTo>
                <a:lnTo>
                  <a:pt x="152343" y="142329"/>
                </a:lnTo>
                <a:lnTo>
                  <a:pt x="155475" y="130261"/>
                </a:lnTo>
                <a:lnTo>
                  <a:pt x="158833" y="119676"/>
                </a:lnTo>
                <a:lnTo>
                  <a:pt x="162342" y="110080"/>
                </a:lnTo>
                <a:lnTo>
                  <a:pt x="164681" y="102412"/>
                </a:lnTo>
                <a:lnTo>
                  <a:pt x="167280" y="90505"/>
                </a:lnTo>
                <a:lnTo>
                  <a:pt x="168744" y="82730"/>
                </a:lnTo>
                <a:lnTo>
                  <a:pt x="168949" y="82909"/>
                </a:lnTo>
                <a:lnTo>
                  <a:pt x="169306" y="95653"/>
                </a:lnTo>
                <a:lnTo>
                  <a:pt x="173133" y="110574"/>
                </a:lnTo>
                <a:lnTo>
                  <a:pt x="187547" y="161020"/>
                </a:lnTo>
                <a:lnTo>
                  <a:pt x="204946" y="218347"/>
                </a:lnTo>
                <a:lnTo>
                  <a:pt x="209594" y="230470"/>
                </a:lnTo>
                <a:lnTo>
                  <a:pt x="213963" y="239822"/>
                </a:lnTo>
                <a:lnTo>
                  <a:pt x="218145" y="247327"/>
                </a:lnTo>
                <a:lnTo>
                  <a:pt x="223473" y="253600"/>
                </a:lnTo>
                <a:lnTo>
                  <a:pt x="229565" y="259052"/>
                </a:lnTo>
                <a:lnTo>
                  <a:pt x="236167" y="263957"/>
                </a:lnTo>
                <a:lnTo>
                  <a:pt x="246888" y="272793"/>
                </a:lnTo>
                <a:lnTo>
                  <a:pt x="257157" y="280954"/>
                </a:lnTo>
                <a:lnTo>
                  <a:pt x="263451" y="284908"/>
                </a:lnTo>
                <a:lnTo>
                  <a:pt x="270187" y="288814"/>
                </a:lnTo>
                <a:lnTo>
                  <a:pt x="281059" y="293154"/>
                </a:lnTo>
                <a:lnTo>
                  <a:pt x="290123" y="295083"/>
                </a:lnTo>
                <a:lnTo>
                  <a:pt x="298386" y="295940"/>
                </a:lnTo>
                <a:lnTo>
                  <a:pt x="303637" y="294899"/>
                </a:lnTo>
                <a:lnTo>
                  <a:pt x="309678" y="292935"/>
                </a:lnTo>
                <a:lnTo>
                  <a:pt x="316245" y="290356"/>
                </a:lnTo>
                <a:lnTo>
                  <a:pt x="326929" y="284102"/>
                </a:lnTo>
                <a:lnTo>
                  <a:pt x="335910" y="277090"/>
                </a:lnTo>
                <a:lnTo>
                  <a:pt x="340083" y="273442"/>
                </a:lnTo>
                <a:lnTo>
                  <a:pt x="352239" y="2623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26"/>
          <p:cNvSpPr/>
          <p:nvPr/>
        </p:nvSpPr>
        <p:spPr>
          <a:xfrm>
            <a:off x="5109209" y="3326129"/>
            <a:ext cx="228601" cy="354331"/>
          </a:xfrm>
          <a:custGeom>
            <a:avLst/>
            <a:gdLst/>
            <a:ahLst/>
            <a:cxnLst/>
            <a:rect l="0" t="0" r="0" b="0"/>
            <a:pathLst>
              <a:path w="228601" h="354331">
                <a:moveTo>
                  <a:pt x="0" y="0"/>
                </a:moveTo>
                <a:lnTo>
                  <a:pt x="12136" y="12136"/>
                </a:lnTo>
                <a:lnTo>
                  <a:pt x="16981" y="18251"/>
                </a:lnTo>
                <a:lnTo>
                  <a:pt x="21481" y="24868"/>
                </a:lnTo>
                <a:lnTo>
                  <a:pt x="25751" y="31818"/>
                </a:lnTo>
                <a:lnTo>
                  <a:pt x="28597" y="38993"/>
                </a:lnTo>
                <a:lnTo>
                  <a:pt x="30495" y="46315"/>
                </a:lnTo>
                <a:lnTo>
                  <a:pt x="39608" y="100589"/>
                </a:lnTo>
                <a:lnTo>
                  <a:pt x="41646" y="120399"/>
                </a:lnTo>
                <a:lnTo>
                  <a:pt x="43004" y="141227"/>
                </a:lnTo>
                <a:lnTo>
                  <a:pt x="43909" y="162731"/>
                </a:lnTo>
                <a:lnTo>
                  <a:pt x="45783" y="182147"/>
                </a:lnTo>
                <a:lnTo>
                  <a:pt x="48302" y="200172"/>
                </a:lnTo>
                <a:lnTo>
                  <a:pt x="51251" y="217268"/>
                </a:lnTo>
                <a:lnTo>
                  <a:pt x="53218" y="232475"/>
                </a:lnTo>
                <a:lnTo>
                  <a:pt x="54529" y="246424"/>
                </a:lnTo>
                <a:lnTo>
                  <a:pt x="55403" y="259533"/>
                </a:lnTo>
                <a:lnTo>
                  <a:pt x="56374" y="280872"/>
                </a:lnTo>
                <a:lnTo>
                  <a:pt x="56633" y="290118"/>
                </a:lnTo>
                <a:lnTo>
                  <a:pt x="58075" y="296282"/>
                </a:lnTo>
                <a:lnTo>
                  <a:pt x="60307" y="300392"/>
                </a:lnTo>
                <a:lnTo>
                  <a:pt x="63065" y="303131"/>
                </a:lnTo>
                <a:lnTo>
                  <a:pt x="64904" y="303688"/>
                </a:lnTo>
                <a:lnTo>
                  <a:pt x="66129" y="302789"/>
                </a:lnTo>
                <a:lnTo>
                  <a:pt x="66946" y="300919"/>
                </a:lnTo>
                <a:lnTo>
                  <a:pt x="68096" y="292221"/>
                </a:lnTo>
                <a:lnTo>
                  <a:pt x="68365" y="281853"/>
                </a:lnTo>
                <a:lnTo>
                  <a:pt x="68437" y="275532"/>
                </a:lnTo>
                <a:lnTo>
                  <a:pt x="69755" y="261158"/>
                </a:lnTo>
                <a:lnTo>
                  <a:pt x="74606" y="218094"/>
                </a:lnTo>
                <a:lnTo>
                  <a:pt x="77677" y="200006"/>
                </a:lnTo>
                <a:lnTo>
                  <a:pt x="80995" y="185408"/>
                </a:lnTo>
                <a:lnTo>
                  <a:pt x="84477" y="173135"/>
                </a:lnTo>
                <a:lnTo>
                  <a:pt x="89338" y="158604"/>
                </a:lnTo>
                <a:lnTo>
                  <a:pt x="101513" y="125524"/>
                </a:lnTo>
                <a:lnTo>
                  <a:pt x="107045" y="112893"/>
                </a:lnTo>
                <a:lnTo>
                  <a:pt x="112004" y="103202"/>
                </a:lnTo>
                <a:lnTo>
                  <a:pt x="116579" y="95472"/>
                </a:lnTo>
                <a:lnTo>
                  <a:pt x="120900" y="89048"/>
                </a:lnTo>
                <a:lnTo>
                  <a:pt x="125050" y="83495"/>
                </a:lnTo>
                <a:lnTo>
                  <a:pt x="129087" y="78524"/>
                </a:lnTo>
                <a:lnTo>
                  <a:pt x="133048" y="73939"/>
                </a:lnTo>
                <a:lnTo>
                  <a:pt x="136959" y="69613"/>
                </a:lnTo>
                <a:lnTo>
                  <a:pt x="140836" y="65459"/>
                </a:lnTo>
                <a:lnTo>
                  <a:pt x="144691" y="62689"/>
                </a:lnTo>
                <a:lnTo>
                  <a:pt x="148531" y="60843"/>
                </a:lnTo>
                <a:lnTo>
                  <a:pt x="152361" y="59612"/>
                </a:lnTo>
                <a:lnTo>
                  <a:pt x="156184" y="60061"/>
                </a:lnTo>
                <a:lnTo>
                  <a:pt x="160003" y="61631"/>
                </a:lnTo>
                <a:lnTo>
                  <a:pt x="163819" y="63947"/>
                </a:lnTo>
                <a:lnTo>
                  <a:pt x="167633" y="66762"/>
                </a:lnTo>
                <a:lnTo>
                  <a:pt x="171445" y="69908"/>
                </a:lnTo>
                <a:lnTo>
                  <a:pt x="175257" y="73275"/>
                </a:lnTo>
                <a:lnTo>
                  <a:pt x="182879" y="80404"/>
                </a:lnTo>
                <a:lnTo>
                  <a:pt x="186690" y="84083"/>
                </a:lnTo>
                <a:lnTo>
                  <a:pt x="189230" y="90345"/>
                </a:lnTo>
                <a:lnTo>
                  <a:pt x="190924" y="98330"/>
                </a:lnTo>
                <a:lnTo>
                  <a:pt x="192053" y="107464"/>
                </a:lnTo>
                <a:lnTo>
                  <a:pt x="192805" y="117363"/>
                </a:lnTo>
                <a:lnTo>
                  <a:pt x="193307" y="127772"/>
                </a:lnTo>
                <a:lnTo>
                  <a:pt x="193865" y="149497"/>
                </a:lnTo>
                <a:lnTo>
                  <a:pt x="194293" y="252202"/>
                </a:lnTo>
                <a:lnTo>
                  <a:pt x="195569" y="268465"/>
                </a:lnTo>
                <a:lnTo>
                  <a:pt x="197689" y="284387"/>
                </a:lnTo>
                <a:lnTo>
                  <a:pt x="200373" y="300081"/>
                </a:lnTo>
                <a:lnTo>
                  <a:pt x="203433" y="311814"/>
                </a:lnTo>
                <a:lnTo>
                  <a:pt x="206742" y="320906"/>
                </a:lnTo>
                <a:lnTo>
                  <a:pt x="210218" y="328238"/>
                </a:lnTo>
                <a:lnTo>
                  <a:pt x="213806" y="334395"/>
                </a:lnTo>
                <a:lnTo>
                  <a:pt x="217467" y="339770"/>
                </a:lnTo>
                <a:lnTo>
                  <a:pt x="228600" y="3543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27"/>
          <p:cNvSpPr/>
          <p:nvPr/>
        </p:nvSpPr>
        <p:spPr>
          <a:xfrm>
            <a:off x="5360670" y="3337559"/>
            <a:ext cx="268166" cy="856050"/>
          </a:xfrm>
          <a:custGeom>
            <a:avLst/>
            <a:gdLst/>
            <a:ahLst/>
            <a:cxnLst/>
            <a:rect l="0" t="0" r="0" b="0"/>
            <a:pathLst>
              <a:path w="268166" h="856050">
                <a:moveTo>
                  <a:pt x="182880" y="0"/>
                </a:moveTo>
                <a:lnTo>
                  <a:pt x="164676" y="6069"/>
                </a:lnTo>
                <a:lnTo>
                  <a:pt x="158044" y="9126"/>
                </a:lnTo>
                <a:lnTo>
                  <a:pt x="152353" y="12434"/>
                </a:lnTo>
                <a:lnTo>
                  <a:pt x="147288" y="15909"/>
                </a:lnTo>
                <a:lnTo>
                  <a:pt x="141372" y="23307"/>
                </a:lnTo>
                <a:lnTo>
                  <a:pt x="134888" y="33318"/>
                </a:lnTo>
                <a:lnTo>
                  <a:pt x="128025" y="45072"/>
                </a:lnTo>
                <a:lnTo>
                  <a:pt x="120910" y="59258"/>
                </a:lnTo>
                <a:lnTo>
                  <a:pt x="113627" y="75066"/>
                </a:lnTo>
                <a:lnTo>
                  <a:pt x="106231" y="91954"/>
                </a:lnTo>
                <a:lnTo>
                  <a:pt x="98761" y="110833"/>
                </a:lnTo>
                <a:lnTo>
                  <a:pt x="83687" y="152129"/>
                </a:lnTo>
                <a:lnTo>
                  <a:pt x="60920" y="218219"/>
                </a:lnTo>
                <a:lnTo>
                  <a:pt x="55853" y="235650"/>
                </a:lnTo>
                <a:lnTo>
                  <a:pt x="50224" y="261790"/>
                </a:lnTo>
                <a:lnTo>
                  <a:pt x="48723" y="274857"/>
                </a:lnTo>
                <a:lnTo>
                  <a:pt x="47721" y="288648"/>
                </a:lnTo>
                <a:lnTo>
                  <a:pt x="47879" y="313708"/>
                </a:lnTo>
                <a:lnTo>
                  <a:pt x="52183" y="329079"/>
                </a:lnTo>
                <a:lnTo>
                  <a:pt x="55108" y="333687"/>
                </a:lnTo>
                <a:lnTo>
                  <a:pt x="58329" y="336758"/>
                </a:lnTo>
                <a:lnTo>
                  <a:pt x="61746" y="338805"/>
                </a:lnTo>
                <a:lnTo>
                  <a:pt x="65294" y="338901"/>
                </a:lnTo>
                <a:lnTo>
                  <a:pt x="68929" y="337694"/>
                </a:lnTo>
                <a:lnTo>
                  <a:pt x="76355" y="332966"/>
                </a:lnTo>
                <a:lnTo>
                  <a:pt x="83889" y="326632"/>
                </a:lnTo>
                <a:lnTo>
                  <a:pt x="91470" y="316197"/>
                </a:lnTo>
                <a:lnTo>
                  <a:pt x="102884" y="296742"/>
                </a:lnTo>
                <a:lnTo>
                  <a:pt x="124889" y="258462"/>
                </a:lnTo>
                <a:lnTo>
                  <a:pt x="136599" y="234538"/>
                </a:lnTo>
                <a:lnTo>
                  <a:pt x="148216" y="208429"/>
                </a:lnTo>
                <a:lnTo>
                  <a:pt x="168744" y="159945"/>
                </a:lnTo>
                <a:lnTo>
                  <a:pt x="182100" y="129930"/>
                </a:lnTo>
                <a:lnTo>
                  <a:pt x="187440" y="114561"/>
                </a:lnTo>
                <a:lnTo>
                  <a:pt x="192270" y="97964"/>
                </a:lnTo>
                <a:lnTo>
                  <a:pt x="196760" y="80549"/>
                </a:lnTo>
                <a:lnTo>
                  <a:pt x="198362" y="54426"/>
                </a:lnTo>
                <a:lnTo>
                  <a:pt x="195110" y="29096"/>
                </a:lnTo>
                <a:lnTo>
                  <a:pt x="201438" y="45952"/>
                </a:lnTo>
                <a:lnTo>
                  <a:pt x="206682" y="61115"/>
                </a:lnTo>
                <a:lnTo>
                  <a:pt x="210178" y="75033"/>
                </a:lnTo>
                <a:lnTo>
                  <a:pt x="247977" y="290817"/>
                </a:lnTo>
                <a:lnTo>
                  <a:pt x="252948" y="325958"/>
                </a:lnTo>
                <a:lnTo>
                  <a:pt x="266993" y="443129"/>
                </a:lnTo>
                <a:lnTo>
                  <a:pt x="268165" y="468140"/>
                </a:lnTo>
                <a:lnTo>
                  <a:pt x="267677" y="489893"/>
                </a:lnTo>
                <a:lnTo>
                  <a:pt x="266081" y="509476"/>
                </a:lnTo>
                <a:lnTo>
                  <a:pt x="265017" y="527611"/>
                </a:lnTo>
                <a:lnTo>
                  <a:pt x="263835" y="561307"/>
                </a:lnTo>
                <a:lnTo>
                  <a:pt x="262250" y="576135"/>
                </a:lnTo>
                <a:lnTo>
                  <a:pt x="257102" y="602771"/>
                </a:lnTo>
                <a:lnTo>
                  <a:pt x="247064" y="645253"/>
                </a:lnTo>
                <a:lnTo>
                  <a:pt x="239769" y="671590"/>
                </a:lnTo>
                <a:lnTo>
                  <a:pt x="236046" y="683947"/>
                </a:lnTo>
                <a:lnTo>
                  <a:pt x="228484" y="699804"/>
                </a:lnTo>
                <a:lnTo>
                  <a:pt x="218363" y="717996"/>
                </a:lnTo>
                <a:lnTo>
                  <a:pt x="206535" y="737745"/>
                </a:lnTo>
                <a:lnTo>
                  <a:pt x="196110" y="753450"/>
                </a:lnTo>
                <a:lnTo>
                  <a:pt x="186620" y="766460"/>
                </a:lnTo>
                <a:lnTo>
                  <a:pt x="168032" y="790229"/>
                </a:lnTo>
                <a:lnTo>
                  <a:pt x="147071" y="817727"/>
                </a:lnTo>
                <a:lnTo>
                  <a:pt x="137417" y="828361"/>
                </a:lnTo>
                <a:lnTo>
                  <a:pt x="128441" y="836721"/>
                </a:lnTo>
                <a:lnTo>
                  <a:pt x="119917" y="843564"/>
                </a:lnTo>
                <a:lnTo>
                  <a:pt x="111695" y="848126"/>
                </a:lnTo>
                <a:lnTo>
                  <a:pt x="103673" y="851168"/>
                </a:lnTo>
                <a:lnTo>
                  <a:pt x="95785" y="853196"/>
                </a:lnTo>
                <a:lnTo>
                  <a:pt x="89257" y="854547"/>
                </a:lnTo>
                <a:lnTo>
                  <a:pt x="83634" y="855448"/>
                </a:lnTo>
                <a:lnTo>
                  <a:pt x="78616" y="856049"/>
                </a:lnTo>
                <a:lnTo>
                  <a:pt x="72730" y="855180"/>
                </a:lnTo>
                <a:lnTo>
                  <a:pt x="66267" y="853330"/>
                </a:lnTo>
                <a:lnTo>
                  <a:pt x="59418" y="850827"/>
                </a:lnTo>
                <a:lnTo>
                  <a:pt x="53582" y="847888"/>
                </a:lnTo>
                <a:lnTo>
                  <a:pt x="48421" y="844659"/>
                </a:lnTo>
                <a:lnTo>
                  <a:pt x="43710" y="841236"/>
                </a:lnTo>
                <a:lnTo>
                  <a:pt x="39300" y="837684"/>
                </a:lnTo>
                <a:lnTo>
                  <a:pt x="31014" y="830351"/>
                </a:lnTo>
                <a:lnTo>
                  <a:pt x="23097" y="819472"/>
                </a:lnTo>
                <a:lnTo>
                  <a:pt x="0" y="7886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28"/>
          <p:cNvSpPr/>
          <p:nvPr/>
        </p:nvSpPr>
        <p:spPr>
          <a:xfrm>
            <a:off x="5715000" y="3166109"/>
            <a:ext cx="313761" cy="548642"/>
          </a:xfrm>
          <a:custGeom>
            <a:avLst/>
            <a:gdLst/>
            <a:ahLst/>
            <a:cxnLst/>
            <a:rect l="0" t="0" r="0" b="0"/>
            <a:pathLst>
              <a:path w="313761" h="548642">
                <a:moveTo>
                  <a:pt x="0" y="0"/>
                </a:moveTo>
                <a:lnTo>
                  <a:pt x="12135" y="12136"/>
                </a:lnTo>
                <a:lnTo>
                  <a:pt x="15710" y="16981"/>
                </a:lnTo>
                <a:lnTo>
                  <a:pt x="19682" y="25751"/>
                </a:lnTo>
                <a:lnTo>
                  <a:pt x="20741" y="34947"/>
                </a:lnTo>
                <a:lnTo>
                  <a:pt x="21447" y="47428"/>
                </a:lnTo>
                <a:lnTo>
                  <a:pt x="22232" y="75690"/>
                </a:lnTo>
                <a:lnTo>
                  <a:pt x="22580" y="100950"/>
                </a:lnTo>
                <a:lnTo>
                  <a:pt x="26122" y="155357"/>
                </a:lnTo>
                <a:lnTo>
                  <a:pt x="28845" y="191201"/>
                </a:lnTo>
                <a:lnTo>
                  <a:pt x="31929" y="222718"/>
                </a:lnTo>
                <a:lnTo>
                  <a:pt x="35256" y="251349"/>
                </a:lnTo>
                <a:lnTo>
                  <a:pt x="38744" y="278056"/>
                </a:lnTo>
                <a:lnTo>
                  <a:pt x="46006" y="324664"/>
                </a:lnTo>
                <a:lnTo>
                  <a:pt x="49720" y="345983"/>
                </a:lnTo>
                <a:lnTo>
                  <a:pt x="54737" y="366545"/>
                </a:lnTo>
                <a:lnTo>
                  <a:pt x="60621" y="386604"/>
                </a:lnTo>
                <a:lnTo>
                  <a:pt x="67084" y="406326"/>
                </a:lnTo>
                <a:lnTo>
                  <a:pt x="72663" y="420744"/>
                </a:lnTo>
                <a:lnTo>
                  <a:pt x="77651" y="431626"/>
                </a:lnTo>
                <a:lnTo>
                  <a:pt x="86581" y="448374"/>
                </a:lnTo>
                <a:lnTo>
                  <a:pt x="94784" y="464284"/>
                </a:lnTo>
                <a:lnTo>
                  <a:pt x="102663" y="476436"/>
                </a:lnTo>
                <a:lnTo>
                  <a:pt x="110398" y="486070"/>
                </a:lnTo>
                <a:lnTo>
                  <a:pt x="118068" y="494584"/>
                </a:lnTo>
                <a:lnTo>
                  <a:pt x="121892" y="497363"/>
                </a:lnTo>
                <a:lnTo>
                  <a:pt x="129527" y="500450"/>
                </a:lnTo>
                <a:lnTo>
                  <a:pt x="137154" y="501823"/>
                </a:lnTo>
                <a:lnTo>
                  <a:pt x="146047" y="502433"/>
                </a:lnTo>
                <a:lnTo>
                  <a:pt x="158467" y="502703"/>
                </a:lnTo>
                <a:lnTo>
                  <a:pt x="164064" y="501506"/>
                </a:lnTo>
                <a:lnTo>
                  <a:pt x="173670" y="496789"/>
                </a:lnTo>
                <a:lnTo>
                  <a:pt x="182174" y="490459"/>
                </a:lnTo>
                <a:lnTo>
                  <a:pt x="191456" y="483412"/>
                </a:lnTo>
                <a:lnTo>
                  <a:pt x="197487" y="479755"/>
                </a:lnTo>
                <a:lnTo>
                  <a:pt x="204048" y="476046"/>
                </a:lnTo>
                <a:lnTo>
                  <a:pt x="209692" y="471034"/>
                </a:lnTo>
                <a:lnTo>
                  <a:pt x="219350" y="458692"/>
                </a:lnTo>
                <a:lnTo>
                  <a:pt x="226243" y="448035"/>
                </a:lnTo>
                <a:lnTo>
                  <a:pt x="264682" y="385305"/>
                </a:lnTo>
                <a:lnTo>
                  <a:pt x="275514" y="367360"/>
                </a:lnTo>
                <a:lnTo>
                  <a:pt x="282736" y="352857"/>
                </a:lnTo>
                <a:lnTo>
                  <a:pt x="287551" y="340648"/>
                </a:lnTo>
                <a:lnTo>
                  <a:pt x="294170" y="319039"/>
                </a:lnTo>
                <a:lnTo>
                  <a:pt x="301346" y="296735"/>
                </a:lnTo>
                <a:lnTo>
                  <a:pt x="305037" y="282914"/>
                </a:lnTo>
                <a:lnTo>
                  <a:pt x="308768" y="267349"/>
                </a:lnTo>
                <a:lnTo>
                  <a:pt x="312525" y="250623"/>
                </a:lnTo>
                <a:lnTo>
                  <a:pt x="313760" y="235662"/>
                </a:lnTo>
                <a:lnTo>
                  <a:pt x="313313" y="221878"/>
                </a:lnTo>
                <a:lnTo>
                  <a:pt x="311745" y="208879"/>
                </a:lnTo>
                <a:lnTo>
                  <a:pt x="309430" y="200213"/>
                </a:lnTo>
                <a:lnTo>
                  <a:pt x="306616" y="194435"/>
                </a:lnTo>
                <a:lnTo>
                  <a:pt x="303471" y="190584"/>
                </a:lnTo>
                <a:lnTo>
                  <a:pt x="300104" y="188016"/>
                </a:lnTo>
                <a:lnTo>
                  <a:pt x="296589" y="186304"/>
                </a:lnTo>
                <a:lnTo>
                  <a:pt x="292976" y="185163"/>
                </a:lnTo>
                <a:lnTo>
                  <a:pt x="289297" y="185672"/>
                </a:lnTo>
                <a:lnTo>
                  <a:pt x="285574" y="187282"/>
                </a:lnTo>
                <a:lnTo>
                  <a:pt x="278052" y="192456"/>
                </a:lnTo>
                <a:lnTo>
                  <a:pt x="270476" y="198990"/>
                </a:lnTo>
                <a:lnTo>
                  <a:pt x="262874" y="209514"/>
                </a:lnTo>
                <a:lnTo>
                  <a:pt x="255263" y="221387"/>
                </a:lnTo>
                <a:lnTo>
                  <a:pt x="247647" y="230898"/>
                </a:lnTo>
                <a:lnTo>
                  <a:pt x="245107" y="237752"/>
                </a:lnTo>
                <a:lnTo>
                  <a:pt x="243415" y="246131"/>
                </a:lnTo>
                <a:lnTo>
                  <a:pt x="242286" y="255528"/>
                </a:lnTo>
                <a:lnTo>
                  <a:pt x="240264" y="264332"/>
                </a:lnTo>
                <a:lnTo>
                  <a:pt x="234631" y="280888"/>
                </a:lnTo>
                <a:lnTo>
                  <a:pt x="231350" y="292669"/>
                </a:lnTo>
                <a:lnTo>
                  <a:pt x="227893" y="306873"/>
                </a:lnTo>
                <a:lnTo>
                  <a:pt x="224319" y="322692"/>
                </a:lnTo>
                <a:lnTo>
                  <a:pt x="221936" y="337048"/>
                </a:lnTo>
                <a:lnTo>
                  <a:pt x="220347" y="350429"/>
                </a:lnTo>
                <a:lnTo>
                  <a:pt x="219288" y="363159"/>
                </a:lnTo>
                <a:lnTo>
                  <a:pt x="218582" y="377997"/>
                </a:lnTo>
                <a:lnTo>
                  <a:pt x="217797" y="411415"/>
                </a:lnTo>
                <a:lnTo>
                  <a:pt x="218858" y="425407"/>
                </a:lnTo>
                <a:lnTo>
                  <a:pt x="220835" y="437275"/>
                </a:lnTo>
                <a:lnTo>
                  <a:pt x="223423" y="447727"/>
                </a:lnTo>
                <a:lnTo>
                  <a:pt x="226419" y="457234"/>
                </a:lnTo>
                <a:lnTo>
                  <a:pt x="229686" y="466113"/>
                </a:lnTo>
                <a:lnTo>
                  <a:pt x="236702" y="481482"/>
                </a:lnTo>
                <a:lnTo>
                  <a:pt x="244054" y="492545"/>
                </a:lnTo>
                <a:lnTo>
                  <a:pt x="251555" y="501696"/>
                </a:lnTo>
                <a:lnTo>
                  <a:pt x="259122" y="511266"/>
                </a:lnTo>
                <a:lnTo>
                  <a:pt x="266719" y="523987"/>
                </a:lnTo>
                <a:lnTo>
                  <a:pt x="270522" y="528394"/>
                </a:lnTo>
                <a:lnTo>
                  <a:pt x="274328" y="531333"/>
                </a:lnTo>
                <a:lnTo>
                  <a:pt x="281943" y="535868"/>
                </a:lnTo>
                <a:lnTo>
                  <a:pt x="289561" y="542117"/>
                </a:lnTo>
                <a:lnTo>
                  <a:pt x="293370" y="544292"/>
                </a:lnTo>
                <a:lnTo>
                  <a:pt x="297180" y="545741"/>
                </a:lnTo>
                <a:lnTo>
                  <a:pt x="308609" y="5486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29"/>
          <p:cNvSpPr/>
          <p:nvPr/>
        </p:nvSpPr>
        <p:spPr>
          <a:xfrm>
            <a:off x="6185895" y="3337559"/>
            <a:ext cx="133039" cy="387811"/>
          </a:xfrm>
          <a:custGeom>
            <a:avLst/>
            <a:gdLst/>
            <a:ahLst/>
            <a:cxnLst/>
            <a:rect l="0" t="0" r="0" b="0"/>
            <a:pathLst>
              <a:path w="133039" h="387811">
                <a:moveTo>
                  <a:pt x="66314" y="0"/>
                </a:moveTo>
                <a:lnTo>
                  <a:pt x="54179" y="6069"/>
                </a:lnTo>
                <a:lnTo>
                  <a:pt x="49334" y="10396"/>
                </a:lnTo>
                <a:lnTo>
                  <a:pt x="44834" y="15821"/>
                </a:lnTo>
                <a:lnTo>
                  <a:pt x="40564" y="21977"/>
                </a:lnTo>
                <a:lnTo>
                  <a:pt x="36448" y="27352"/>
                </a:lnTo>
                <a:lnTo>
                  <a:pt x="32433" y="32205"/>
                </a:lnTo>
                <a:lnTo>
                  <a:pt x="28487" y="36710"/>
                </a:lnTo>
                <a:lnTo>
                  <a:pt x="24586" y="40984"/>
                </a:lnTo>
                <a:lnTo>
                  <a:pt x="16865" y="49119"/>
                </a:lnTo>
                <a:lnTo>
                  <a:pt x="13028" y="55606"/>
                </a:lnTo>
                <a:lnTo>
                  <a:pt x="9200" y="63741"/>
                </a:lnTo>
                <a:lnTo>
                  <a:pt x="5379" y="72974"/>
                </a:lnTo>
                <a:lnTo>
                  <a:pt x="2831" y="81669"/>
                </a:lnTo>
                <a:lnTo>
                  <a:pt x="1132" y="90006"/>
                </a:lnTo>
                <a:lnTo>
                  <a:pt x="0" y="98104"/>
                </a:lnTo>
                <a:lnTo>
                  <a:pt x="514" y="106043"/>
                </a:lnTo>
                <a:lnTo>
                  <a:pt x="2128" y="113876"/>
                </a:lnTo>
                <a:lnTo>
                  <a:pt x="4474" y="121637"/>
                </a:lnTo>
                <a:lnTo>
                  <a:pt x="7307" y="128082"/>
                </a:lnTo>
                <a:lnTo>
                  <a:pt x="10466" y="133648"/>
                </a:lnTo>
                <a:lnTo>
                  <a:pt x="13842" y="138629"/>
                </a:lnTo>
                <a:lnTo>
                  <a:pt x="17363" y="143220"/>
                </a:lnTo>
                <a:lnTo>
                  <a:pt x="20980" y="147549"/>
                </a:lnTo>
                <a:lnTo>
                  <a:pt x="24661" y="151706"/>
                </a:lnTo>
                <a:lnTo>
                  <a:pt x="29656" y="154478"/>
                </a:lnTo>
                <a:lnTo>
                  <a:pt x="35525" y="156325"/>
                </a:lnTo>
                <a:lnTo>
                  <a:pt x="41979" y="157557"/>
                </a:lnTo>
                <a:lnTo>
                  <a:pt x="50090" y="160918"/>
                </a:lnTo>
                <a:lnTo>
                  <a:pt x="59309" y="165699"/>
                </a:lnTo>
                <a:lnTo>
                  <a:pt x="69264" y="171426"/>
                </a:lnTo>
                <a:lnTo>
                  <a:pt x="87099" y="181176"/>
                </a:lnTo>
                <a:lnTo>
                  <a:pt x="95411" y="185555"/>
                </a:lnTo>
                <a:lnTo>
                  <a:pt x="102222" y="189743"/>
                </a:lnTo>
                <a:lnTo>
                  <a:pt x="108033" y="193806"/>
                </a:lnTo>
                <a:lnTo>
                  <a:pt x="113177" y="197784"/>
                </a:lnTo>
                <a:lnTo>
                  <a:pt x="116606" y="201706"/>
                </a:lnTo>
                <a:lnTo>
                  <a:pt x="118892" y="205591"/>
                </a:lnTo>
                <a:lnTo>
                  <a:pt x="122703" y="214564"/>
                </a:lnTo>
                <a:lnTo>
                  <a:pt x="128629" y="227019"/>
                </a:lnTo>
                <a:lnTo>
                  <a:pt x="132110" y="237634"/>
                </a:lnTo>
                <a:lnTo>
                  <a:pt x="133038" y="242243"/>
                </a:lnTo>
                <a:lnTo>
                  <a:pt x="132387" y="247855"/>
                </a:lnTo>
                <a:lnTo>
                  <a:pt x="130683" y="254137"/>
                </a:lnTo>
                <a:lnTo>
                  <a:pt x="128277" y="260865"/>
                </a:lnTo>
                <a:lnTo>
                  <a:pt x="125403" y="267890"/>
                </a:lnTo>
                <a:lnTo>
                  <a:pt x="122216" y="275114"/>
                </a:lnTo>
                <a:lnTo>
                  <a:pt x="115290" y="289913"/>
                </a:lnTo>
                <a:lnTo>
                  <a:pt x="90654" y="339842"/>
                </a:lnTo>
                <a:lnTo>
                  <a:pt x="85081" y="349752"/>
                </a:lnTo>
                <a:lnTo>
                  <a:pt x="80095" y="357628"/>
                </a:lnTo>
                <a:lnTo>
                  <a:pt x="75501" y="364149"/>
                </a:lnTo>
                <a:lnTo>
                  <a:pt x="68629" y="369766"/>
                </a:lnTo>
                <a:lnTo>
                  <a:pt x="60238" y="374781"/>
                </a:lnTo>
                <a:lnTo>
                  <a:pt x="50833" y="379394"/>
                </a:lnTo>
                <a:lnTo>
                  <a:pt x="43294" y="382469"/>
                </a:lnTo>
                <a:lnTo>
                  <a:pt x="36997" y="384520"/>
                </a:lnTo>
                <a:lnTo>
                  <a:pt x="23834" y="387810"/>
                </a:lnTo>
                <a:lnTo>
                  <a:pt x="21485" y="386810"/>
                </a:lnTo>
                <a:lnTo>
                  <a:pt x="18648" y="384874"/>
                </a:lnTo>
                <a:lnTo>
                  <a:pt x="15487" y="382313"/>
                </a:lnTo>
                <a:lnTo>
                  <a:pt x="13380" y="379335"/>
                </a:lnTo>
                <a:lnTo>
                  <a:pt x="11975" y="376080"/>
                </a:lnTo>
                <a:lnTo>
                  <a:pt x="9164" y="3543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30"/>
          <p:cNvSpPr/>
          <p:nvPr/>
        </p:nvSpPr>
        <p:spPr>
          <a:xfrm>
            <a:off x="6640830" y="3188969"/>
            <a:ext cx="33779" cy="504605"/>
          </a:xfrm>
          <a:custGeom>
            <a:avLst/>
            <a:gdLst/>
            <a:ahLst/>
            <a:cxnLst/>
            <a:rect l="0" t="0" r="0" b="0"/>
            <a:pathLst>
              <a:path w="33779" h="504605">
                <a:moveTo>
                  <a:pt x="0" y="0"/>
                </a:moveTo>
                <a:lnTo>
                  <a:pt x="6068" y="12136"/>
                </a:lnTo>
                <a:lnTo>
                  <a:pt x="7855" y="16981"/>
                </a:lnTo>
                <a:lnTo>
                  <a:pt x="9047" y="21481"/>
                </a:lnTo>
                <a:lnTo>
                  <a:pt x="9841" y="25751"/>
                </a:lnTo>
                <a:lnTo>
                  <a:pt x="10723" y="37268"/>
                </a:lnTo>
                <a:lnTo>
                  <a:pt x="10959" y="43896"/>
                </a:lnTo>
                <a:lnTo>
                  <a:pt x="11290" y="101765"/>
                </a:lnTo>
                <a:lnTo>
                  <a:pt x="12606" y="133883"/>
                </a:lnTo>
                <a:lnTo>
                  <a:pt x="19258" y="249078"/>
                </a:lnTo>
                <a:lnTo>
                  <a:pt x="21258" y="308822"/>
                </a:lnTo>
                <a:lnTo>
                  <a:pt x="23062" y="336692"/>
                </a:lnTo>
                <a:lnTo>
                  <a:pt x="25535" y="364161"/>
                </a:lnTo>
                <a:lnTo>
                  <a:pt x="28453" y="391364"/>
                </a:lnTo>
                <a:lnTo>
                  <a:pt x="30399" y="417120"/>
                </a:lnTo>
                <a:lnTo>
                  <a:pt x="31696" y="441910"/>
                </a:lnTo>
                <a:lnTo>
                  <a:pt x="33778" y="500041"/>
                </a:lnTo>
                <a:lnTo>
                  <a:pt x="32678" y="503541"/>
                </a:lnTo>
                <a:lnTo>
                  <a:pt x="30675" y="504604"/>
                </a:lnTo>
                <a:lnTo>
                  <a:pt x="22860" y="5029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31"/>
          <p:cNvSpPr/>
          <p:nvPr/>
        </p:nvSpPr>
        <p:spPr>
          <a:xfrm>
            <a:off x="6480809" y="3212517"/>
            <a:ext cx="720092" cy="405593"/>
          </a:xfrm>
          <a:custGeom>
            <a:avLst/>
            <a:gdLst/>
            <a:ahLst/>
            <a:cxnLst/>
            <a:rect l="0" t="0" r="0" b="0"/>
            <a:pathLst>
              <a:path w="720092" h="405593">
                <a:moveTo>
                  <a:pt x="0" y="273633"/>
                </a:moveTo>
                <a:lnTo>
                  <a:pt x="15909" y="273633"/>
                </a:lnTo>
                <a:lnTo>
                  <a:pt x="25846" y="271092"/>
                </a:lnTo>
                <a:lnTo>
                  <a:pt x="40091" y="266859"/>
                </a:lnTo>
                <a:lnTo>
                  <a:pt x="57208" y="261497"/>
                </a:lnTo>
                <a:lnTo>
                  <a:pt x="74969" y="255382"/>
                </a:lnTo>
                <a:lnTo>
                  <a:pt x="111636" y="241814"/>
                </a:lnTo>
                <a:lnTo>
                  <a:pt x="129034" y="233370"/>
                </a:lnTo>
                <a:lnTo>
                  <a:pt x="145713" y="223931"/>
                </a:lnTo>
                <a:lnTo>
                  <a:pt x="161912" y="213828"/>
                </a:lnTo>
                <a:lnTo>
                  <a:pt x="179062" y="202013"/>
                </a:lnTo>
                <a:lnTo>
                  <a:pt x="196845" y="189056"/>
                </a:lnTo>
                <a:lnTo>
                  <a:pt x="215050" y="175338"/>
                </a:lnTo>
                <a:lnTo>
                  <a:pt x="229727" y="163653"/>
                </a:lnTo>
                <a:lnTo>
                  <a:pt x="242051" y="153323"/>
                </a:lnTo>
                <a:lnTo>
                  <a:pt x="252807" y="143896"/>
                </a:lnTo>
                <a:lnTo>
                  <a:pt x="271533" y="126648"/>
                </a:lnTo>
                <a:lnTo>
                  <a:pt x="280082" y="118493"/>
                </a:lnTo>
                <a:lnTo>
                  <a:pt x="289592" y="107976"/>
                </a:lnTo>
                <a:lnTo>
                  <a:pt x="299742" y="95885"/>
                </a:lnTo>
                <a:lnTo>
                  <a:pt x="310318" y="82744"/>
                </a:lnTo>
                <a:lnTo>
                  <a:pt x="318638" y="72714"/>
                </a:lnTo>
                <a:lnTo>
                  <a:pt x="325456" y="64756"/>
                </a:lnTo>
                <a:lnTo>
                  <a:pt x="331271" y="58182"/>
                </a:lnTo>
                <a:lnTo>
                  <a:pt x="335147" y="51259"/>
                </a:lnTo>
                <a:lnTo>
                  <a:pt x="337732" y="44103"/>
                </a:lnTo>
                <a:lnTo>
                  <a:pt x="339455" y="36793"/>
                </a:lnTo>
                <a:lnTo>
                  <a:pt x="343143" y="28110"/>
                </a:lnTo>
                <a:lnTo>
                  <a:pt x="348143" y="18510"/>
                </a:lnTo>
                <a:lnTo>
                  <a:pt x="354015" y="8301"/>
                </a:lnTo>
                <a:lnTo>
                  <a:pt x="357930" y="2765"/>
                </a:lnTo>
                <a:lnTo>
                  <a:pt x="360540" y="344"/>
                </a:lnTo>
                <a:lnTo>
                  <a:pt x="362281" y="0"/>
                </a:lnTo>
                <a:lnTo>
                  <a:pt x="363440" y="11201"/>
                </a:lnTo>
                <a:lnTo>
                  <a:pt x="364214" y="30098"/>
                </a:lnTo>
                <a:lnTo>
                  <a:pt x="365455" y="106147"/>
                </a:lnTo>
                <a:lnTo>
                  <a:pt x="366827" y="127685"/>
                </a:lnTo>
                <a:lnTo>
                  <a:pt x="371738" y="182097"/>
                </a:lnTo>
                <a:lnTo>
                  <a:pt x="373555" y="218959"/>
                </a:lnTo>
                <a:lnTo>
                  <a:pt x="376473" y="365232"/>
                </a:lnTo>
                <a:lnTo>
                  <a:pt x="377049" y="404897"/>
                </a:lnTo>
                <a:lnTo>
                  <a:pt x="377096" y="405592"/>
                </a:lnTo>
                <a:lnTo>
                  <a:pt x="377149" y="402978"/>
                </a:lnTo>
                <a:lnTo>
                  <a:pt x="380559" y="394196"/>
                </a:lnTo>
                <a:lnTo>
                  <a:pt x="383246" y="388298"/>
                </a:lnTo>
                <a:lnTo>
                  <a:pt x="416166" y="321549"/>
                </a:lnTo>
                <a:lnTo>
                  <a:pt x="426035" y="301766"/>
                </a:lnTo>
                <a:lnTo>
                  <a:pt x="435153" y="286038"/>
                </a:lnTo>
                <a:lnTo>
                  <a:pt x="443772" y="273013"/>
                </a:lnTo>
                <a:lnTo>
                  <a:pt x="452058" y="261790"/>
                </a:lnTo>
                <a:lnTo>
                  <a:pt x="458852" y="253037"/>
                </a:lnTo>
                <a:lnTo>
                  <a:pt x="464652" y="245932"/>
                </a:lnTo>
                <a:lnTo>
                  <a:pt x="469788" y="239926"/>
                </a:lnTo>
                <a:lnTo>
                  <a:pt x="475752" y="235921"/>
                </a:lnTo>
                <a:lnTo>
                  <a:pt x="496802" y="229494"/>
                </a:lnTo>
                <a:lnTo>
                  <a:pt x="498840" y="228967"/>
                </a:lnTo>
                <a:lnTo>
                  <a:pt x="500201" y="229886"/>
                </a:lnTo>
                <a:lnTo>
                  <a:pt x="501107" y="231768"/>
                </a:lnTo>
                <a:lnTo>
                  <a:pt x="501712" y="234293"/>
                </a:lnTo>
                <a:lnTo>
                  <a:pt x="505770" y="240485"/>
                </a:lnTo>
                <a:lnTo>
                  <a:pt x="508630" y="243914"/>
                </a:lnTo>
                <a:lnTo>
                  <a:pt x="510537" y="248740"/>
                </a:lnTo>
                <a:lnTo>
                  <a:pt x="512655" y="260876"/>
                </a:lnTo>
                <a:lnTo>
                  <a:pt x="513220" y="272748"/>
                </a:lnTo>
                <a:lnTo>
                  <a:pt x="513848" y="306259"/>
                </a:lnTo>
                <a:lnTo>
                  <a:pt x="515286" y="322054"/>
                </a:lnTo>
                <a:lnTo>
                  <a:pt x="517514" y="336393"/>
                </a:lnTo>
                <a:lnTo>
                  <a:pt x="520269" y="349763"/>
                </a:lnTo>
                <a:lnTo>
                  <a:pt x="523376" y="361216"/>
                </a:lnTo>
                <a:lnTo>
                  <a:pt x="526718" y="371392"/>
                </a:lnTo>
                <a:lnTo>
                  <a:pt x="530215" y="380715"/>
                </a:lnTo>
                <a:lnTo>
                  <a:pt x="533817" y="386931"/>
                </a:lnTo>
                <a:lnTo>
                  <a:pt x="537488" y="391075"/>
                </a:lnTo>
                <a:lnTo>
                  <a:pt x="541206" y="393838"/>
                </a:lnTo>
                <a:lnTo>
                  <a:pt x="548723" y="396907"/>
                </a:lnTo>
                <a:lnTo>
                  <a:pt x="560095" y="398635"/>
                </a:lnTo>
                <a:lnTo>
                  <a:pt x="575316" y="399219"/>
                </a:lnTo>
                <a:lnTo>
                  <a:pt x="580394" y="396727"/>
                </a:lnTo>
                <a:lnTo>
                  <a:pt x="592810" y="387184"/>
                </a:lnTo>
                <a:lnTo>
                  <a:pt x="602216" y="381084"/>
                </a:lnTo>
                <a:lnTo>
                  <a:pt x="613568" y="374476"/>
                </a:lnTo>
                <a:lnTo>
                  <a:pt x="626216" y="367532"/>
                </a:lnTo>
                <a:lnTo>
                  <a:pt x="637187" y="360362"/>
                </a:lnTo>
                <a:lnTo>
                  <a:pt x="647041" y="353042"/>
                </a:lnTo>
                <a:lnTo>
                  <a:pt x="656152" y="345622"/>
                </a:lnTo>
                <a:lnTo>
                  <a:pt x="664764" y="338136"/>
                </a:lnTo>
                <a:lnTo>
                  <a:pt x="673046" y="330605"/>
                </a:lnTo>
                <a:lnTo>
                  <a:pt x="689022" y="315463"/>
                </a:lnTo>
                <a:lnTo>
                  <a:pt x="720091" y="2850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32"/>
          <p:cNvSpPr/>
          <p:nvPr/>
        </p:nvSpPr>
        <p:spPr>
          <a:xfrm>
            <a:off x="7155642" y="3129214"/>
            <a:ext cx="559609" cy="495760"/>
          </a:xfrm>
          <a:custGeom>
            <a:avLst/>
            <a:gdLst/>
            <a:ahLst/>
            <a:cxnLst/>
            <a:rect l="0" t="0" r="0" b="0"/>
            <a:pathLst>
              <a:path w="559609" h="495760">
                <a:moveTo>
                  <a:pt x="136698" y="219775"/>
                </a:moveTo>
                <a:lnTo>
                  <a:pt x="118494" y="225844"/>
                </a:lnTo>
                <a:lnTo>
                  <a:pt x="111862" y="230171"/>
                </a:lnTo>
                <a:lnTo>
                  <a:pt x="101106" y="241752"/>
                </a:lnTo>
                <a:lnTo>
                  <a:pt x="87911" y="256485"/>
                </a:lnTo>
                <a:lnTo>
                  <a:pt x="79878" y="268264"/>
                </a:lnTo>
                <a:lnTo>
                  <a:pt x="75958" y="274961"/>
                </a:lnTo>
                <a:lnTo>
                  <a:pt x="68265" y="290856"/>
                </a:lnTo>
                <a:lnTo>
                  <a:pt x="46169" y="338997"/>
                </a:lnTo>
                <a:lnTo>
                  <a:pt x="26190" y="384946"/>
                </a:lnTo>
                <a:lnTo>
                  <a:pt x="17306" y="406089"/>
                </a:lnTo>
                <a:lnTo>
                  <a:pt x="11383" y="422725"/>
                </a:lnTo>
                <a:lnTo>
                  <a:pt x="7435" y="436355"/>
                </a:lnTo>
                <a:lnTo>
                  <a:pt x="4803" y="447981"/>
                </a:lnTo>
                <a:lnTo>
                  <a:pt x="3047" y="457003"/>
                </a:lnTo>
                <a:lnTo>
                  <a:pt x="1097" y="470413"/>
                </a:lnTo>
                <a:lnTo>
                  <a:pt x="231" y="483993"/>
                </a:lnTo>
                <a:lnTo>
                  <a:pt x="0" y="491171"/>
                </a:lnTo>
                <a:lnTo>
                  <a:pt x="1115" y="494686"/>
                </a:lnTo>
                <a:lnTo>
                  <a:pt x="3130" y="495759"/>
                </a:lnTo>
                <a:lnTo>
                  <a:pt x="5742" y="495204"/>
                </a:lnTo>
                <a:lnTo>
                  <a:pt x="12032" y="491202"/>
                </a:lnTo>
                <a:lnTo>
                  <a:pt x="15487" y="488356"/>
                </a:lnTo>
                <a:lnTo>
                  <a:pt x="22713" y="478421"/>
                </a:lnTo>
                <a:lnTo>
                  <a:pt x="30158" y="466809"/>
                </a:lnTo>
                <a:lnTo>
                  <a:pt x="42759" y="451862"/>
                </a:lnTo>
                <a:lnTo>
                  <a:pt x="55154" y="438918"/>
                </a:lnTo>
                <a:lnTo>
                  <a:pt x="62015" y="429371"/>
                </a:lnTo>
                <a:lnTo>
                  <a:pt x="69129" y="417926"/>
                </a:lnTo>
                <a:lnTo>
                  <a:pt x="82537" y="394202"/>
                </a:lnTo>
                <a:lnTo>
                  <a:pt x="92729" y="375192"/>
                </a:lnTo>
                <a:lnTo>
                  <a:pt x="105607" y="350209"/>
                </a:lnTo>
                <a:lnTo>
                  <a:pt x="109621" y="341021"/>
                </a:lnTo>
                <a:lnTo>
                  <a:pt x="113567" y="331086"/>
                </a:lnTo>
                <a:lnTo>
                  <a:pt x="117466" y="320652"/>
                </a:lnTo>
                <a:lnTo>
                  <a:pt x="121801" y="305673"/>
                </a:lnTo>
                <a:lnTo>
                  <a:pt x="123726" y="297322"/>
                </a:lnTo>
                <a:lnTo>
                  <a:pt x="124240" y="296873"/>
                </a:lnTo>
                <a:lnTo>
                  <a:pt x="124582" y="297844"/>
                </a:lnTo>
                <a:lnTo>
                  <a:pt x="125064" y="311346"/>
                </a:lnTo>
                <a:lnTo>
                  <a:pt x="125208" y="325365"/>
                </a:lnTo>
                <a:lnTo>
                  <a:pt x="123957" y="333349"/>
                </a:lnTo>
                <a:lnTo>
                  <a:pt x="121854" y="343751"/>
                </a:lnTo>
                <a:lnTo>
                  <a:pt x="119182" y="355766"/>
                </a:lnTo>
                <a:lnTo>
                  <a:pt x="117400" y="366316"/>
                </a:lnTo>
                <a:lnTo>
                  <a:pt x="116213" y="375889"/>
                </a:lnTo>
                <a:lnTo>
                  <a:pt x="115421" y="384811"/>
                </a:lnTo>
                <a:lnTo>
                  <a:pt x="116163" y="395839"/>
                </a:lnTo>
                <a:lnTo>
                  <a:pt x="117928" y="408272"/>
                </a:lnTo>
                <a:lnTo>
                  <a:pt x="120375" y="421639"/>
                </a:lnTo>
                <a:lnTo>
                  <a:pt x="123276" y="434361"/>
                </a:lnTo>
                <a:lnTo>
                  <a:pt x="126480" y="446653"/>
                </a:lnTo>
                <a:lnTo>
                  <a:pt x="129886" y="458657"/>
                </a:lnTo>
                <a:lnTo>
                  <a:pt x="133427" y="467930"/>
                </a:lnTo>
                <a:lnTo>
                  <a:pt x="140747" y="481620"/>
                </a:lnTo>
                <a:lnTo>
                  <a:pt x="144477" y="485778"/>
                </a:lnTo>
                <a:lnTo>
                  <a:pt x="148234" y="488551"/>
                </a:lnTo>
                <a:lnTo>
                  <a:pt x="155795" y="491631"/>
                </a:lnTo>
                <a:lnTo>
                  <a:pt x="163389" y="493000"/>
                </a:lnTo>
                <a:lnTo>
                  <a:pt x="174384" y="490222"/>
                </a:lnTo>
                <a:lnTo>
                  <a:pt x="186467" y="484754"/>
                </a:lnTo>
                <a:lnTo>
                  <a:pt x="201680" y="474535"/>
                </a:lnTo>
                <a:lnTo>
                  <a:pt x="214685" y="467199"/>
                </a:lnTo>
                <a:lnTo>
                  <a:pt x="222979" y="458384"/>
                </a:lnTo>
                <a:lnTo>
                  <a:pt x="232319" y="446158"/>
                </a:lnTo>
                <a:lnTo>
                  <a:pt x="242356" y="431657"/>
                </a:lnTo>
                <a:lnTo>
                  <a:pt x="250316" y="419450"/>
                </a:lnTo>
                <a:lnTo>
                  <a:pt x="256893" y="408772"/>
                </a:lnTo>
                <a:lnTo>
                  <a:pt x="262548" y="399113"/>
                </a:lnTo>
                <a:lnTo>
                  <a:pt x="275605" y="378221"/>
                </a:lnTo>
                <a:lnTo>
                  <a:pt x="282642" y="367316"/>
                </a:lnTo>
                <a:lnTo>
                  <a:pt x="288604" y="356236"/>
                </a:lnTo>
                <a:lnTo>
                  <a:pt x="293849" y="345039"/>
                </a:lnTo>
                <a:lnTo>
                  <a:pt x="298614" y="333764"/>
                </a:lnTo>
                <a:lnTo>
                  <a:pt x="304332" y="322438"/>
                </a:lnTo>
                <a:lnTo>
                  <a:pt x="310684" y="311077"/>
                </a:lnTo>
                <a:lnTo>
                  <a:pt x="317458" y="299693"/>
                </a:lnTo>
                <a:lnTo>
                  <a:pt x="323245" y="288294"/>
                </a:lnTo>
                <a:lnTo>
                  <a:pt x="328373" y="276885"/>
                </a:lnTo>
                <a:lnTo>
                  <a:pt x="333061" y="265468"/>
                </a:lnTo>
                <a:lnTo>
                  <a:pt x="341266" y="241347"/>
                </a:lnTo>
                <a:lnTo>
                  <a:pt x="363930" y="170519"/>
                </a:lnTo>
                <a:lnTo>
                  <a:pt x="373276" y="136138"/>
                </a:lnTo>
                <a:lnTo>
                  <a:pt x="380777" y="104327"/>
                </a:lnTo>
                <a:lnTo>
                  <a:pt x="391227" y="52895"/>
                </a:lnTo>
                <a:lnTo>
                  <a:pt x="394014" y="37402"/>
                </a:lnTo>
                <a:lnTo>
                  <a:pt x="395872" y="25803"/>
                </a:lnTo>
                <a:lnTo>
                  <a:pt x="398380" y="16800"/>
                </a:lnTo>
                <a:lnTo>
                  <a:pt x="404554" y="3411"/>
                </a:lnTo>
                <a:lnTo>
                  <a:pt x="406709" y="603"/>
                </a:lnTo>
                <a:lnTo>
                  <a:pt x="408145" y="0"/>
                </a:lnTo>
                <a:lnTo>
                  <a:pt x="409103" y="869"/>
                </a:lnTo>
                <a:lnTo>
                  <a:pt x="408471" y="2718"/>
                </a:lnTo>
                <a:lnTo>
                  <a:pt x="404382" y="8159"/>
                </a:lnTo>
                <a:lnTo>
                  <a:pt x="402784" y="12658"/>
                </a:lnTo>
                <a:lnTo>
                  <a:pt x="401009" y="24430"/>
                </a:lnTo>
                <a:lnTo>
                  <a:pt x="400535" y="34935"/>
                </a:lnTo>
                <a:lnTo>
                  <a:pt x="399868" y="77519"/>
                </a:lnTo>
                <a:lnTo>
                  <a:pt x="399713" y="103210"/>
                </a:lnTo>
                <a:lnTo>
                  <a:pt x="398401" y="115395"/>
                </a:lnTo>
                <a:lnTo>
                  <a:pt x="396256" y="127329"/>
                </a:lnTo>
                <a:lnTo>
                  <a:pt x="393556" y="139094"/>
                </a:lnTo>
                <a:lnTo>
                  <a:pt x="391757" y="150748"/>
                </a:lnTo>
                <a:lnTo>
                  <a:pt x="390557" y="162327"/>
                </a:lnTo>
                <a:lnTo>
                  <a:pt x="389757" y="173857"/>
                </a:lnTo>
                <a:lnTo>
                  <a:pt x="390494" y="194243"/>
                </a:lnTo>
                <a:lnTo>
                  <a:pt x="397415" y="294507"/>
                </a:lnTo>
                <a:lnTo>
                  <a:pt x="398139" y="311506"/>
                </a:lnTo>
                <a:lnTo>
                  <a:pt x="401162" y="329189"/>
                </a:lnTo>
                <a:lnTo>
                  <a:pt x="405718" y="347328"/>
                </a:lnTo>
                <a:lnTo>
                  <a:pt x="411294" y="365771"/>
                </a:lnTo>
                <a:lnTo>
                  <a:pt x="415012" y="380605"/>
                </a:lnTo>
                <a:lnTo>
                  <a:pt x="417491" y="393035"/>
                </a:lnTo>
                <a:lnTo>
                  <a:pt x="419142" y="403862"/>
                </a:lnTo>
                <a:lnTo>
                  <a:pt x="421514" y="413620"/>
                </a:lnTo>
                <a:lnTo>
                  <a:pt x="424365" y="422665"/>
                </a:lnTo>
                <a:lnTo>
                  <a:pt x="427536" y="431235"/>
                </a:lnTo>
                <a:lnTo>
                  <a:pt x="434446" y="444144"/>
                </a:lnTo>
                <a:lnTo>
                  <a:pt x="445476" y="458552"/>
                </a:lnTo>
                <a:lnTo>
                  <a:pt x="449231" y="462780"/>
                </a:lnTo>
                <a:lnTo>
                  <a:pt x="453002" y="465598"/>
                </a:lnTo>
                <a:lnTo>
                  <a:pt x="460581" y="468730"/>
                </a:lnTo>
                <a:lnTo>
                  <a:pt x="478055" y="470493"/>
                </a:lnTo>
                <a:lnTo>
                  <a:pt x="493251" y="471016"/>
                </a:lnTo>
                <a:lnTo>
                  <a:pt x="497590" y="469819"/>
                </a:lnTo>
                <a:lnTo>
                  <a:pt x="511034" y="462067"/>
                </a:lnTo>
                <a:lnTo>
                  <a:pt x="523626" y="455307"/>
                </a:lnTo>
                <a:lnTo>
                  <a:pt x="538927" y="444362"/>
                </a:lnTo>
                <a:lnTo>
                  <a:pt x="547453" y="436855"/>
                </a:lnTo>
                <a:lnTo>
                  <a:pt x="559608" y="4255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33"/>
          <p:cNvSpPr/>
          <p:nvPr/>
        </p:nvSpPr>
        <p:spPr>
          <a:xfrm>
            <a:off x="7315200" y="3268979"/>
            <a:ext cx="411480" cy="102872"/>
          </a:xfrm>
          <a:custGeom>
            <a:avLst/>
            <a:gdLst/>
            <a:ahLst/>
            <a:cxnLst/>
            <a:rect l="0" t="0" r="0" b="0"/>
            <a:pathLst>
              <a:path w="411480" h="102872">
                <a:moveTo>
                  <a:pt x="0" y="102871"/>
                </a:moveTo>
                <a:lnTo>
                  <a:pt x="18203" y="96803"/>
                </a:lnTo>
                <a:lnTo>
                  <a:pt x="26105" y="93745"/>
                </a:lnTo>
                <a:lnTo>
                  <a:pt x="33914" y="90437"/>
                </a:lnTo>
                <a:lnTo>
                  <a:pt x="49362" y="83374"/>
                </a:lnTo>
                <a:lnTo>
                  <a:pt x="64695" y="76002"/>
                </a:lnTo>
                <a:lnTo>
                  <a:pt x="73610" y="72258"/>
                </a:lnTo>
                <a:lnTo>
                  <a:pt x="83363" y="68492"/>
                </a:lnTo>
                <a:lnTo>
                  <a:pt x="93675" y="64712"/>
                </a:lnTo>
                <a:lnTo>
                  <a:pt x="105630" y="59651"/>
                </a:lnTo>
                <a:lnTo>
                  <a:pt x="118680" y="53737"/>
                </a:lnTo>
                <a:lnTo>
                  <a:pt x="132460" y="47255"/>
                </a:lnTo>
                <a:lnTo>
                  <a:pt x="145457" y="41664"/>
                </a:lnTo>
                <a:lnTo>
                  <a:pt x="157931" y="36666"/>
                </a:lnTo>
                <a:lnTo>
                  <a:pt x="170057" y="32064"/>
                </a:lnTo>
                <a:lnTo>
                  <a:pt x="183221" y="27726"/>
                </a:lnTo>
                <a:lnTo>
                  <a:pt x="197077" y="23564"/>
                </a:lnTo>
                <a:lnTo>
                  <a:pt x="226020" y="15553"/>
                </a:lnTo>
                <a:lnTo>
                  <a:pt x="255816" y="7760"/>
                </a:lnTo>
                <a:lnTo>
                  <a:pt x="274684" y="5173"/>
                </a:lnTo>
                <a:lnTo>
                  <a:pt x="296153" y="3449"/>
                </a:lnTo>
                <a:lnTo>
                  <a:pt x="337363" y="1533"/>
                </a:lnTo>
                <a:lnTo>
                  <a:pt x="374843" y="455"/>
                </a:lnTo>
                <a:lnTo>
                  <a:pt x="41147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34"/>
          <p:cNvSpPr/>
          <p:nvPr/>
        </p:nvSpPr>
        <p:spPr>
          <a:xfrm>
            <a:off x="7922888" y="3327858"/>
            <a:ext cx="215272" cy="340298"/>
          </a:xfrm>
          <a:custGeom>
            <a:avLst/>
            <a:gdLst/>
            <a:ahLst/>
            <a:cxnLst/>
            <a:rect l="0" t="0" r="0" b="0"/>
            <a:pathLst>
              <a:path w="215272" h="340298">
                <a:moveTo>
                  <a:pt x="192412" y="21131"/>
                </a:moveTo>
                <a:lnTo>
                  <a:pt x="180276" y="15064"/>
                </a:lnTo>
                <a:lnTo>
                  <a:pt x="175431" y="13276"/>
                </a:lnTo>
                <a:lnTo>
                  <a:pt x="170931" y="12085"/>
                </a:lnTo>
                <a:lnTo>
                  <a:pt x="166661" y="11290"/>
                </a:lnTo>
                <a:lnTo>
                  <a:pt x="162544" y="9491"/>
                </a:lnTo>
                <a:lnTo>
                  <a:pt x="158530" y="7021"/>
                </a:lnTo>
                <a:lnTo>
                  <a:pt x="154584" y="4104"/>
                </a:lnTo>
                <a:lnTo>
                  <a:pt x="150683" y="2160"/>
                </a:lnTo>
                <a:lnTo>
                  <a:pt x="146813" y="864"/>
                </a:lnTo>
                <a:lnTo>
                  <a:pt x="142962" y="0"/>
                </a:lnTo>
                <a:lnTo>
                  <a:pt x="139125" y="694"/>
                </a:lnTo>
                <a:lnTo>
                  <a:pt x="135298" y="2426"/>
                </a:lnTo>
                <a:lnTo>
                  <a:pt x="131476" y="4851"/>
                </a:lnTo>
                <a:lnTo>
                  <a:pt x="127657" y="7738"/>
                </a:lnTo>
                <a:lnTo>
                  <a:pt x="123842" y="10932"/>
                </a:lnTo>
                <a:lnTo>
                  <a:pt x="120028" y="14332"/>
                </a:lnTo>
                <a:lnTo>
                  <a:pt x="109018" y="24883"/>
                </a:lnTo>
                <a:lnTo>
                  <a:pt x="102526" y="31252"/>
                </a:lnTo>
                <a:lnTo>
                  <a:pt x="94388" y="43119"/>
                </a:lnTo>
                <a:lnTo>
                  <a:pt x="85153" y="58650"/>
                </a:lnTo>
                <a:lnTo>
                  <a:pt x="75185" y="76624"/>
                </a:lnTo>
                <a:lnTo>
                  <a:pt x="53951" y="116915"/>
                </a:lnTo>
                <a:lnTo>
                  <a:pt x="42954" y="138327"/>
                </a:lnTo>
                <a:lnTo>
                  <a:pt x="34354" y="157682"/>
                </a:lnTo>
                <a:lnTo>
                  <a:pt x="27349" y="175665"/>
                </a:lnTo>
                <a:lnTo>
                  <a:pt x="21410" y="192734"/>
                </a:lnTo>
                <a:lnTo>
                  <a:pt x="17450" y="207923"/>
                </a:lnTo>
                <a:lnTo>
                  <a:pt x="14811" y="221859"/>
                </a:lnTo>
                <a:lnTo>
                  <a:pt x="13051" y="234960"/>
                </a:lnTo>
                <a:lnTo>
                  <a:pt x="10608" y="246234"/>
                </a:lnTo>
                <a:lnTo>
                  <a:pt x="7709" y="256289"/>
                </a:lnTo>
                <a:lnTo>
                  <a:pt x="4507" y="265533"/>
                </a:lnTo>
                <a:lnTo>
                  <a:pt x="2372" y="274236"/>
                </a:lnTo>
                <a:lnTo>
                  <a:pt x="949" y="282578"/>
                </a:lnTo>
                <a:lnTo>
                  <a:pt x="0" y="290679"/>
                </a:lnTo>
                <a:lnTo>
                  <a:pt x="636" y="298620"/>
                </a:lnTo>
                <a:lnTo>
                  <a:pt x="2332" y="306454"/>
                </a:lnTo>
                <a:lnTo>
                  <a:pt x="4731" y="314216"/>
                </a:lnTo>
                <a:lnTo>
                  <a:pt x="7602" y="320661"/>
                </a:lnTo>
                <a:lnTo>
                  <a:pt x="14177" y="331209"/>
                </a:lnTo>
                <a:lnTo>
                  <a:pt x="18952" y="338220"/>
                </a:lnTo>
                <a:lnTo>
                  <a:pt x="20892" y="339204"/>
                </a:lnTo>
                <a:lnTo>
                  <a:pt x="26433" y="340297"/>
                </a:lnTo>
                <a:lnTo>
                  <a:pt x="29690" y="339318"/>
                </a:lnTo>
                <a:lnTo>
                  <a:pt x="33131" y="337396"/>
                </a:lnTo>
                <a:lnTo>
                  <a:pt x="36695" y="334845"/>
                </a:lnTo>
                <a:lnTo>
                  <a:pt x="40340" y="331874"/>
                </a:lnTo>
                <a:lnTo>
                  <a:pt x="44041" y="328623"/>
                </a:lnTo>
                <a:lnTo>
                  <a:pt x="47778" y="325186"/>
                </a:lnTo>
                <a:lnTo>
                  <a:pt x="52809" y="317814"/>
                </a:lnTo>
                <a:lnTo>
                  <a:pt x="58703" y="307820"/>
                </a:lnTo>
                <a:lnTo>
                  <a:pt x="65173" y="296077"/>
                </a:lnTo>
                <a:lnTo>
                  <a:pt x="79134" y="269483"/>
                </a:lnTo>
                <a:lnTo>
                  <a:pt x="86413" y="255279"/>
                </a:lnTo>
                <a:lnTo>
                  <a:pt x="92535" y="242000"/>
                </a:lnTo>
                <a:lnTo>
                  <a:pt x="97888" y="229337"/>
                </a:lnTo>
                <a:lnTo>
                  <a:pt x="102726" y="217085"/>
                </a:lnTo>
                <a:lnTo>
                  <a:pt x="111488" y="193312"/>
                </a:lnTo>
                <a:lnTo>
                  <a:pt x="115603" y="181639"/>
                </a:lnTo>
                <a:lnTo>
                  <a:pt x="119616" y="171316"/>
                </a:lnTo>
                <a:lnTo>
                  <a:pt x="123561" y="161895"/>
                </a:lnTo>
                <a:lnTo>
                  <a:pt x="127461" y="153074"/>
                </a:lnTo>
                <a:lnTo>
                  <a:pt x="131332" y="142113"/>
                </a:lnTo>
                <a:lnTo>
                  <a:pt x="135181" y="129726"/>
                </a:lnTo>
                <a:lnTo>
                  <a:pt x="139018" y="116388"/>
                </a:lnTo>
                <a:lnTo>
                  <a:pt x="141576" y="106225"/>
                </a:lnTo>
                <a:lnTo>
                  <a:pt x="143281" y="98181"/>
                </a:lnTo>
                <a:lnTo>
                  <a:pt x="144418" y="91548"/>
                </a:lnTo>
                <a:lnTo>
                  <a:pt x="143906" y="84586"/>
                </a:lnTo>
                <a:lnTo>
                  <a:pt x="142294" y="77404"/>
                </a:lnTo>
                <a:lnTo>
                  <a:pt x="136651" y="59764"/>
                </a:lnTo>
                <a:lnTo>
                  <a:pt x="137457" y="64667"/>
                </a:lnTo>
                <a:lnTo>
                  <a:pt x="141741" y="87047"/>
                </a:lnTo>
                <a:lnTo>
                  <a:pt x="147878" y="114774"/>
                </a:lnTo>
                <a:lnTo>
                  <a:pt x="151292" y="129280"/>
                </a:lnTo>
                <a:lnTo>
                  <a:pt x="154839" y="146570"/>
                </a:lnTo>
                <a:lnTo>
                  <a:pt x="162165" y="186102"/>
                </a:lnTo>
                <a:lnTo>
                  <a:pt x="165898" y="202232"/>
                </a:lnTo>
                <a:lnTo>
                  <a:pt x="169656" y="215525"/>
                </a:lnTo>
                <a:lnTo>
                  <a:pt x="173431" y="226927"/>
                </a:lnTo>
                <a:lnTo>
                  <a:pt x="177218" y="237069"/>
                </a:lnTo>
                <a:lnTo>
                  <a:pt x="181012" y="246369"/>
                </a:lnTo>
                <a:lnTo>
                  <a:pt x="184812" y="255110"/>
                </a:lnTo>
                <a:lnTo>
                  <a:pt x="188616" y="262207"/>
                </a:lnTo>
                <a:lnTo>
                  <a:pt x="192421" y="268208"/>
                </a:lnTo>
                <a:lnTo>
                  <a:pt x="215271" y="2840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35"/>
          <p:cNvSpPr/>
          <p:nvPr/>
        </p:nvSpPr>
        <p:spPr>
          <a:xfrm>
            <a:off x="8231932" y="3126260"/>
            <a:ext cx="191978" cy="531341"/>
          </a:xfrm>
          <a:custGeom>
            <a:avLst/>
            <a:gdLst/>
            <a:ahLst/>
            <a:cxnLst/>
            <a:rect l="0" t="0" r="0" b="0"/>
            <a:pathLst>
              <a:path w="191978" h="531341">
                <a:moveTo>
                  <a:pt x="111968" y="234160"/>
                </a:moveTo>
                <a:lnTo>
                  <a:pt x="99832" y="246295"/>
                </a:lnTo>
                <a:lnTo>
                  <a:pt x="93717" y="251140"/>
                </a:lnTo>
                <a:lnTo>
                  <a:pt x="87100" y="255640"/>
                </a:lnTo>
                <a:lnTo>
                  <a:pt x="80150" y="259910"/>
                </a:lnTo>
                <a:lnTo>
                  <a:pt x="75515" y="265296"/>
                </a:lnTo>
                <a:lnTo>
                  <a:pt x="72427" y="271427"/>
                </a:lnTo>
                <a:lnTo>
                  <a:pt x="70367" y="278055"/>
                </a:lnTo>
                <a:lnTo>
                  <a:pt x="49264" y="335924"/>
                </a:lnTo>
                <a:lnTo>
                  <a:pt x="42226" y="354073"/>
                </a:lnTo>
                <a:lnTo>
                  <a:pt x="36263" y="368712"/>
                </a:lnTo>
                <a:lnTo>
                  <a:pt x="31017" y="381011"/>
                </a:lnTo>
                <a:lnTo>
                  <a:pt x="26251" y="393020"/>
                </a:lnTo>
                <a:lnTo>
                  <a:pt x="17568" y="416524"/>
                </a:lnTo>
                <a:lnTo>
                  <a:pt x="13474" y="426856"/>
                </a:lnTo>
                <a:lnTo>
                  <a:pt x="9475" y="436284"/>
                </a:lnTo>
                <a:lnTo>
                  <a:pt x="5539" y="445109"/>
                </a:lnTo>
                <a:lnTo>
                  <a:pt x="1166" y="461688"/>
                </a:lnTo>
                <a:lnTo>
                  <a:pt x="0" y="469665"/>
                </a:lnTo>
                <a:lnTo>
                  <a:pt x="492" y="478793"/>
                </a:lnTo>
                <a:lnTo>
                  <a:pt x="2091" y="488689"/>
                </a:lnTo>
                <a:lnTo>
                  <a:pt x="7713" y="513743"/>
                </a:lnTo>
                <a:lnTo>
                  <a:pt x="9445" y="515798"/>
                </a:lnTo>
                <a:lnTo>
                  <a:pt x="11869" y="517168"/>
                </a:lnTo>
                <a:lnTo>
                  <a:pt x="14755" y="518082"/>
                </a:lnTo>
                <a:lnTo>
                  <a:pt x="17949" y="517421"/>
                </a:lnTo>
                <a:lnTo>
                  <a:pt x="21348" y="515711"/>
                </a:lnTo>
                <a:lnTo>
                  <a:pt x="24884" y="513300"/>
                </a:lnTo>
                <a:lnTo>
                  <a:pt x="27242" y="510423"/>
                </a:lnTo>
                <a:lnTo>
                  <a:pt x="28814" y="507236"/>
                </a:lnTo>
                <a:lnTo>
                  <a:pt x="34413" y="493294"/>
                </a:lnTo>
                <a:lnTo>
                  <a:pt x="40669" y="480141"/>
                </a:lnTo>
                <a:lnTo>
                  <a:pt x="64839" y="431354"/>
                </a:lnTo>
                <a:lnTo>
                  <a:pt x="70389" y="418963"/>
                </a:lnTo>
                <a:lnTo>
                  <a:pt x="75358" y="406892"/>
                </a:lnTo>
                <a:lnTo>
                  <a:pt x="79942" y="395034"/>
                </a:lnTo>
                <a:lnTo>
                  <a:pt x="88420" y="371699"/>
                </a:lnTo>
                <a:lnTo>
                  <a:pt x="104212" y="325675"/>
                </a:lnTo>
                <a:lnTo>
                  <a:pt x="106797" y="314219"/>
                </a:lnTo>
                <a:lnTo>
                  <a:pt x="108520" y="302773"/>
                </a:lnTo>
                <a:lnTo>
                  <a:pt x="109669" y="291332"/>
                </a:lnTo>
                <a:lnTo>
                  <a:pt x="111706" y="279894"/>
                </a:lnTo>
                <a:lnTo>
                  <a:pt x="114333" y="268459"/>
                </a:lnTo>
                <a:lnTo>
                  <a:pt x="117355" y="257026"/>
                </a:lnTo>
                <a:lnTo>
                  <a:pt x="124099" y="227389"/>
                </a:lnTo>
                <a:lnTo>
                  <a:pt x="127674" y="210596"/>
                </a:lnTo>
                <a:lnTo>
                  <a:pt x="130059" y="195591"/>
                </a:lnTo>
                <a:lnTo>
                  <a:pt x="131648" y="181777"/>
                </a:lnTo>
                <a:lnTo>
                  <a:pt x="132708" y="168757"/>
                </a:lnTo>
                <a:lnTo>
                  <a:pt x="132145" y="153728"/>
                </a:lnTo>
                <a:lnTo>
                  <a:pt x="130499" y="137359"/>
                </a:lnTo>
                <a:lnTo>
                  <a:pt x="125284" y="100967"/>
                </a:lnTo>
                <a:lnTo>
                  <a:pt x="118732" y="59393"/>
                </a:lnTo>
                <a:lnTo>
                  <a:pt x="115207" y="42718"/>
                </a:lnTo>
                <a:lnTo>
                  <a:pt x="111588" y="29062"/>
                </a:lnTo>
                <a:lnTo>
                  <a:pt x="102720" y="1030"/>
                </a:lnTo>
                <a:lnTo>
                  <a:pt x="101993" y="0"/>
                </a:lnTo>
                <a:lnTo>
                  <a:pt x="101508" y="583"/>
                </a:lnTo>
                <a:lnTo>
                  <a:pt x="101184" y="2242"/>
                </a:lnTo>
                <a:lnTo>
                  <a:pt x="100825" y="24405"/>
                </a:lnTo>
                <a:lnTo>
                  <a:pt x="100595" y="82519"/>
                </a:lnTo>
                <a:lnTo>
                  <a:pt x="101846" y="94966"/>
                </a:lnTo>
                <a:lnTo>
                  <a:pt x="103949" y="107074"/>
                </a:lnTo>
                <a:lnTo>
                  <a:pt x="106622" y="118956"/>
                </a:lnTo>
                <a:lnTo>
                  <a:pt x="108404" y="130687"/>
                </a:lnTo>
                <a:lnTo>
                  <a:pt x="109592" y="142318"/>
                </a:lnTo>
                <a:lnTo>
                  <a:pt x="110384" y="153882"/>
                </a:lnTo>
                <a:lnTo>
                  <a:pt x="109641" y="165401"/>
                </a:lnTo>
                <a:lnTo>
                  <a:pt x="107877" y="176891"/>
                </a:lnTo>
                <a:lnTo>
                  <a:pt x="105431" y="188360"/>
                </a:lnTo>
                <a:lnTo>
                  <a:pt x="105069" y="201086"/>
                </a:lnTo>
                <a:lnTo>
                  <a:pt x="106099" y="214651"/>
                </a:lnTo>
                <a:lnTo>
                  <a:pt x="108055" y="228774"/>
                </a:lnTo>
                <a:lnTo>
                  <a:pt x="109359" y="241999"/>
                </a:lnTo>
                <a:lnTo>
                  <a:pt x="110229" y="254626"/>
                </a:lnTo>
                <a:lnTo>
                  <a:pt x="110808" y="266854"/>
                </a:lnTo>
                <a:lnTo>
                  <a:pt x="111453" y="290600"/>
                </a:lnTo>
                <a:lnTo>
                  <a:pt x="111624" y="302267"/>
                </a:lnTo>
                <a:lnTo>
                  <a:pt x="113009" y="316394"/>
                </a:lnTo>
                <a:lnTo>
                  <a:pt x="115201" y="332163"/>
                </a:lnTo>
                <a:lnTo>
                  <a:pt x="121025" y="366616"/>
                </a:lnTo>
                <a:lnTo>
                  <a:pt x="127846" y="403096"/>
                </a:lnTo>
                <a:lnTo>
                  <a:pt x="131443" y="417904"/>
                </a:lnTo>
                <a:lnTo>
                  <a:pt x="135111" y="430316"/>
                </a:lnTo>
                <a:lnTo>
                  <a:pt x="150123" y="474554"/>
                </a:lnTo>
                <a:lnTo>
                  <a:pt x="153915" y="484592"/>
                </a:lnTo>
                <a:lnTo>
                  <a:pt x="157713" y="493825"/>
                </a:lnTo>
                <a:lnTo>
                  <a:pt x="161514" y="502520"/>
                </a:lnTo>
                <a:lnTo>
                  <a:pt x="166588" y="509586"/>
                </a:lnTo>
                <a:lnTo>
                  <a:pt x="172511" y="515567"/>
                </a:lnTo>
                <a:lnTo>
                  <a:pt x="191977" y="5313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36"/>
          <p:cNvSpPr/>
          <p:nvPr/>
        </p:nvSpPr>
        <p:spPr>
          <a:xfrm>
            <a:off x="8469655" y="3113340"/>
            <a:ext cx="240005" cy="576594"/>
          </a:xfrm>
          <a:custGeom>
            <a:avLst/>
            <a:gdLst/>
            <a:ahLst/>
            <a:cxnLst/>
            <a:rect l="0" t="0" r="0" b="0"/>
            <a:pathLst>
              <a:path w="240005" h="576594">
                <a:moveTo>
                  <a:pt x="102845" y="349949"/>
                </a:moveTo>
                <a:lnTo>
                  <a:pt x="96777" y="343882"/>
                </a:lnTo>
                <a:lnTo>
                  <a:pt x="93719" y="343364"/>
                </a:lnTo>
                <a:lnTo>
                  <a:pt x="90411" y="344289"/>
                </a:lnTo>
                <a:lnTo>
                  <a:pt x="83348" y="348704"/>
                </a:lnTo>
                <a:lnTo>
                  <a:pt x="75976" y="354899"/>
                </a:lnTo>
                <a:lnTo>
                  <a:pt x="72232" y="358329"/>
                </a:lnTo>
                <a:lnTo>
                  <a:pt x="64686" y="365527"/>
                </a:lnTo>
                <a:lnTo>
                  <a:pt x="53297" y="376720"/>
                </a:lnTo>
                <a:lnTo>
                  <a:pt x="46953" y="388116"/>
                </a:lnTo>
                <a:lnTo>
                  <a:pt x="38914" y="404604"/>
                </a:lnTo>
                <a:lnTo>
                  <a:pt x="29744" y="424486"/>
                </a:lnTo>
                <a:lnTo>
                  <a:pt x="22361" y="442820"/>
                </a:lnTo>
                <a:lnTo>
                  <a:pt x="16168" y="460123"/>
                </a:lnTo>
                <a:lnTo>
                  <a:pt x="10771" y="476739"/>
                </a:lnTo>
                <a:lnTo>
                  <a:pt x="7172" y="490356"/>
                </a:lnTo>
                <a:lnTo>
                  <a:pt x="4773" y="501973"/>
                </a:lnTo>
                <a:lnTo>
                  <a:pt x="3174" y="512259"/>
                </a:lnTo>
                <a:lnTo>
                  <a:pt x="1396" y="527074"/>
                </a:lnTo>
                <a:lnTo>
                  <a:pt x="607" y="539161"/>
                </a:lnTo>
                <a:lnTo>
                  <a:pt x="58" y="562936"/>
                </a:lnTo>
                <a:lnTo>
                  <a:pt x="0" y="571948"/>
                </a:lnTo>
                <a:lnTo>
                  <a:pt x="1261" y="574148"/>
                </a:lnTo>
                <a:lnTo>
                  <a:pt x="3372" y="575615"/>
                </a:lnTo>
                <a:lnTo>
                  <a:pt x="6050" y="576593"/>
                </a:lnTo>
                <a:lnTo>
                  <a:pt x="9104" y="575975"/>
                </a:lnTo>
                <a:lnTo>
                  <a:pt x="15886" y="571902"/>
                </a:lnTo>
                <a:lnTo>
                  <a:pt x="23133" y="565859"/>
                </a:lnTo>
                <a:lnTo>
                  <a:pt x="26843" y="562468"/>
                </a:lnTo>
                <a:lnTo>
                  <a:pt x="31857" y="555129"/>
                </a:lnTo>
                <a:lnTo>
                  <a:pt x="37739" y="545156"/>
                </a:lnTo>
                <a:lnTo>
                  <a:pt x="44202" y="533427"/>
                </a:lnTo>
                <a:lnTo>
                  <a:pt x="49779" y="521798"/>
                </a:lnTo>
                <a:lnTo>
                  <a:pt x="54768" y="510235"/>
                </a:lnTo>
                <a:lnTo>
                  <a:pt x="66237" y="482147"/>
                </a:lnTo>
                <a:lnTo>
                  <a:pt x="91575" y="421434"/>
                </a:lnTo>
                <a:lnTo>
                  <a:pt x="103339" y="390610"/>
                </a:lnTo>
                <a:lnTo>
                  <a:pt x="109524" y="371977"/>
                </a:lnTo>
                <a:lnTo>
                  <a:pt x="123170" y="327566"/>
                </a:lnTo>
                <a:lnTo>
                  <a:pt x="134315" y="288355"/>
                </a:lnTo>
                <a:lnTo>
                  <a:pt x="155813" y="207360"/>
                </a:lnTo>
                <a:lnTo>
                  <a:pt x="163639" y="181166"/>
                </a:lnTo>
                <a:lnTo>
                  <a:pt x="166234" y="165037"/>
                </a:lnTo>
                <a:lnTo>
                  <a:pt x="167965" y="146665"/>
                </a:lnTo>
                <a:lnTo>
                  <a:pt x="169118" y="126796"/>
                </a:lnTo>
                <a:lnTo>
                  <a:pt x="170399" y="87787"/>
                </a:lnTo>
                <a:lnTo>
                  <a:pt x="170741" y="68494"/>
                </a:lnTo>
                <a:lnTo>
                  <a:pt x="169699" y="50553"/>
                </a:lnTo>
                <a:lnTo>
                  <a:pt x="167734" y="33512"/>
                </a:lnTo>
                <a:lnTo>
                  <a:pt x="165154" y="17071"/>
                </a:lnTo>
                <a:lnTo>
                  <a:pt x="162287" y="2190"/>
                </a:lnTo>
                <a:lnTo>
                  <a:pt x="161523" y="0"/>
                </a:lnTo>
                <a:lnTo>
                  <a:pt x="161014" y="1080"/>
                </a:lnTo>
                <a:lnTo>
                  <a:pt x="159027" y="14735"/>
                </a:lnTo>
                <a:lnTo>
                  <a:pt x="154061" y="27822"/>
                </a:lnTo>
                <a:lnTo>
                  <a:pt x="151007" y="42105"/>
                </a:lnTo>
                <a:lnTo>
                  <a:pt x="149651" y="56920"/>
                </a:lnTo>
                <a:lnTo>
                  <a:pt x="149047" y="71971"/>
                </a:lnTo>
                <a:lnTo>
                  <a:pt x="148708" y="100792"/>
                </a:lnTo>
                <a:lnTo>
                  <a:pt x="148607" y="151665"/>
                </a:lnTo>
                <a:lnTo>
                  <a:pt x="152403" y="188550"/>
                </a:lnTo>
                <a:lnTo>
                  <a:pt x="175711" y="363553"/>
                </a:lnTo>
                <a:lnTo>
                  <a:pt x="178092" y="385689"/>
                </a:lnTo>
                <a:lnTo>
                  <a:pt x="179679" y="402986"/>
                </a:lnTo>
                <a:lnTo>
                  <a:pt x="180737" y="417057"/>
                </a:lnTo>
                <a:lnTo>
                  <a:pt x="181444" y="428977"/>
                </a:lnTo>
                <a:lnTo>
                  <a:pt x="185614" y="445610"/>
                </a:lnTo>
                <a:lnTo>
                  <a:pt x="191701" y="458505"/>
                </a:lnTo>
                <a:lnTo>
                  <a:pt x="198639" y="472703"/>
                </a:lnTo>
                <a:lnTo>
                  <a:pt x="203538" y="478775"/>
                </a:lnTo>
                <a:lnTo>
                  <a:pt x="209343" y="484093"/>
                </a:lnTo>
                <a:lnTo>
                  <a:pt x="215754" y="488909"/>
                </a:lnTo>
                <a:lnTo>
                  <a:pt x="220027" y="493389"/>
                </a:lnTo>
                <a:lnTo>
                  <a:pt x="222876" y="497646"/>
                </a:lnTo>
                <a:lnTo>
                  <a:pt x="227311" y="505762"/>
                </a:lnTo>
                <a:lnTo>
                  <a:pt x="230273" y="509705"/>
                </a:lnTo>
                <a:lnTo>
                  <a:pt x="240004" y="5213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37"/>
          <p:cNvSpPr/>
          <p:nvPr/>
        </p:nvSpPr>
        <p:spPr>
          <a:xfrm>
            <a:off x="5817870" y="4046220"/>
            <a:ext cx="217171" cy="239155"/>
          </a:xfrm>
          <a:custGeom>
            <a:avLst/>
            <a:gdLst/>
            <a:ahLst/>
            <a:cxnLst/>
            <a:rect l="0" t="0" r="0" b="0"/>
            <a:pathLst>
              <a:path w="217171" h="239155">
                <a:moveTo>
                  <a:pt x="0" y="0"/>
                </a:moveTo>
                <a:lnTo>
                  <a:pt x="6067" y="18203"/>
                </a:lnTo>
                <a:lnTo>
                  <a:pt x="19206" y="74553"/>
                </a:lnTo>
                <a:lnTo>
                  <a:pt x="28044" y="114472"/>
                </a:lnTo>
                <a:lnTo>
                  <a:pt x="35206" y="143625"/>
                </a:lnTo>
                <a:lnTo>
                  <a:pt x="41251" y="165600"/>
                </a:lnTo>
                <a:lnTo>
                  <a:pt x="46550" y="182790"/>
                </a:lnTo>
                <a:lnTo>
                  <a:pt x="51353" y="195519"/>
                </a:lnTo>
                <a:lnTo>
                  <a:pt x="55825" y="205276"/>
                </a:lnTo>
                <a:lnTo>
                  <a:pt x="60077" y="213051"/>
                </a:lnTo>
                <a:lnTo>
                  <a:pt x="64181" y="219504"/>
                </a:lnTo>
                <a:lnTo>
                  <a:pt x="68187" y="225076"/>
                </a:lnTo>
                <a:lnTo>
                  <a:pt x="72128" y="230060"/>
                </a:lnTo>
                <a:lnTo>
                  <a:pt x="76025" y="233383"/>
                </a:lnTo>
                <a:lnTo>
                  <a:pt x="79893" y="235599"/>
                </a:lnTo>
                <a:lnTo>
                  <a:pt x="89159" y="239154"/>
                </a:lnTo>
                <a:lnTo>
                  <a:pt x="89919" y="236906"/>
                </a:lnTo>
                <a:lnTo>
                  <a:pt x="90426" y="232867"/>
                </a:lnTo>
                <a:lnTo>
                  <a:pt x="90763" y="227635"/>
                </a:lnTo>
                <a:lnTo>
                  <a:pt x="94798" y="211446"/>
                </a:lnTo>
                <a:lnTo>
                  <a:pt x="109443" y="159593"/>
                </a:lnTo>
                <a:lnTo>
                  <a:pt x="114872" y="136875"/>
                </a:lnTo>
                <a:lnTo>
                  <a:pt x="118491" y="117920"/>
                </a:lnTo>
                <a:lnTo>
                  <a:pt x="126971" y="62879"/>
                </a:lnTo>
                <a:lnTo>
                  <a:pt x="135147" y="12420"/>
                </a:lnTo>
                <a:lnTo>
                  <a:pt x="137088" y="8280"/>
                </a:lnTo>
                <a:lnTo>
                  <a:pt x="139652" y="5520"/>
                </a:lnTo>
                <a:lnTo>
                  <a:pt x="142631" y="3680"/>
                </a:lnTo>
                <a:lnTo>
                  <a:pt x="144617" y="4993"/>
                </a:lnTo>
                <a:lnTo>
                  <a:pt x="145941" y="8408"/>
                </a:lnTo>
                <a:lnTo>
                  <a:pt x="146824" y="13226"/>
                </a:lnTo>
                <a:lnTo>
                  <a:pt x="147413" y="17707"/>
                </a:lnTo>
                <a:lnTo>
                  <a:pt x="147805" y="21965"/>
                </a:lnTo>
                <a:lnTo>
                  <a:pt x="148066" y="26073"/>
                </a:lnTo>
                <a:lnTo>
                  <a:pt x="154503" y="74329"/>
                </a:lnTo>
                <a:lnTo>
                  <a:pt x="158882" y="96543"/>
                </a:lnTo>
                <a:lnTo>
                  <a:pt x="164341" y="120242"/>
                </a:lnTo>
                <a:lnTo>
                  <a:pt x="170521" y="144931"/>
                </a:lnTo>
                <a:lnTo>
                  <a:pt x="177181" y="163930"/>
                </a:lnTo>
                <a:lnTo>
                  <a:pt x="184160" y="179137"/>
                </a:lnTo>
                <a:lnTo>
                  <a:pt x="191353" y="191814"/>
                </a:lnTo>
                <a:lnTo>
                  <a:pt x="197419" y="200266"/>
                </a:lnTo>
                <a:lnTo>
                  <a:pt x="202732" y="205901"/>
                </a:lnTo>
                <a:lnTo>
                  <a:pt x="217170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638"/>
          <p:cNvSpPr/>
          <p:nvPr/>
        </p:nvSpPr>
        <p:spPr>
          <a:xfrm>
            <a:off x="6092189" y="4035490"/>
            <a:ext cx="146665" cy="405723"/>
          </a:xfrm>
          <a:custGeom>
            <a:avLst/>
            <a:gdLst/>
            <a:ahLst/>
            <a:cxnLst/>
            <a:rect l="0" t="0" r="0" b="0"/>
            <a:pathLst>
              <a:path w="146665" h="405723">
                <a:moveTo>
                  <a:pt x="0" y="10730"/>
                </a:moveTo>
                <a:lnTo>
                  <a:pt x="12136" y="35001"/>
                </a:lnTo>
                <a:lnTo>
                  <a:pt x="15711" y="43420"/>
                </a:lnTo>
                <a:lnTo>
                  <a:pt x="18094" y="50303"/>
                </a:lnTo>
                <a:lnTo>
                  <a:pt x="19683" y="56162"/>
                </a:lnTo>
                <a:lnTo>
                  <a:pt x="34055" y="100814"/>
                </a:lnTo>
                <a:lnTo>
                  <a:pt x="37943" y="117776"/>
                </a:lnTo>
                <a:lnTo>
                  <a:pt x="40536" y="134164"/>
                </a:lnTo>
                <a:lnTo>
                  <a:pt x="42264" y="150169"/>
                </a:lnTo>
                <a:lnTo>
                  <a:pt x="44686" y="165919"/>
                </a:lnTo>
                <a:lnTo>
                  <a:pt x="47571" y="181499"/>
                </a:lnTo>
                <a:lnTo>
                  <a:pt x="73462" y="309750"/>
                </a:lnTo>
                <a:lnTo>
                  <a:pt x="78185" y="342157"/>
                </a:lnTo>
                <a:lnTo>
                  <a:pt x="80064" y="366301"/>
                </a:lnTo>
                <a:lnTo>
                  <a:pt x="80045" y="384937"/>
                </a:lnTo>
                <a:lnTo>
                  <a:pt x="78764" y="396091"/>
                </a:lnTo>
                <a:lnTo>
                  <a:pt x="76639" y="402258"/>
                </a:lnTo>
                <a:lnTo>
                  <a:pt x="73953" y="405098"/>
                </a:lnTo>
                <a:lnTo>
                  <a:pt x="72162" y="405722"/>
                </a:lnTo>
                <a:lnTo>
                  <a:pt x="70968" y="404868"/>
                </a:lnTo>
                <a:lnTo>
                  <a:pt x="70172" y="403029"/>
                </a:lnTo>
                <a:lnTo>
                  <a:pt x="29217" y="290159"/>
                </a:lnTo>
                <a:lnTo>
                  <a:pt x="23288" y="273216"/>
                </a:lnTo>
                <a:lnTo>
                  <a:pt x="19335" y="256840"/>
                </a:lnTo>
                <a:lnTo>
                  <a:pt x="16700" y="240843"/>
                </a:lnTo>
                <a:lnTo>
                  <a:pt x="14944" y="225099"/>
                </a:lnTo>
                <a:lnTo>
                  <a:pt x="13772" y="210793"/>
                </a:lnTo>
                <a:lnTo>
                  <a:pt x="12992" y="197445"/>
                </a:lnTo>
                <a:lnTo>
                  <a:pt x="12125" y="172454"/>
                </a:lnTo>
                <a:lnTo>
                  <a:pt x="11739" y="148647"/>
                </a:lnTo>
                <a:lnTo>
                  <a:pt x="12906" y="136965"/>
                </a:lnTo>
                <a:lnTo>
                  <a:pt x="14954" y="125366"/>
                </a:lnTo>
                <a:lnTo>
                  <a:pt x="17590" y="113824"/>
                </a:lnTo>
                <a:lnTo>
                  <a:pt x="20616" y="103589"/>
                </a:lnTo>
                <a:lnTo>
                  <a:pt x="23905" y="94226"/>
                </a:lnTo>
                <a:lnTo>
                  <a:pt x="27366" y="85444"/>
                </a:lnTo>
                <a:lnTo>
                  <a:pt x="34600" y="65526"/>
                </a:lnTo>
                <a:lnTo>
                  <a:pt x="38307" y="54880"/>
                </a:lnTo>
                <a:lnTo>
                  <a:pt x="42048" y="46513"/>
                </a:lnTo>
                <a:lnTo>
                  <a:pt x="45813" y="39665"/>
                </a:lnTo>
                <a:lnTo>
                  <a:pt x="49591" y="33830"/>
                </a:lnTo>
                <a:lnTo>
                  <a:pt x="53381" y="28670"/>
                </a:lnTo>
                <a:lnTo>
                  <a:pt x="57178" y="23960"/>
                </a:lnTo>
                <a:lnTo>
                  <a:pt x="60978" y="19550"/>
                </a:lnTo>
                <a:lnTo>
                  <a:pt x="64782" y="15339"/>
                </a:lnTo>
                <a:lnTo>
                  <a:pt x="72396" y="7275"/>
                </a:lnTo>
                <a:lnTo>
                  <a:pt x="76204" y="4616"/>
                </a:lnTo>
                <a:lnTo>
                  <a:pt x="80013" y="2844"/>
                </a:lnTo>
                <a:lnTo>
                  <a:pt x="83822" y="1663"/>
                </a:lnTo>
                <a:lnTo>
                  <a:pt x="87631" y="875"/>
                </a:lnTo>
                <a:lnTo>
                  <a:pt x="91441" y="350"/>
                </a:lnTo>
                <a:lnTo>
                  <a:pt x="95251" y="0"/>
                </a:lnTo>
                <a:lnTo>
                  <a:pt x="99061" y="1036"/>
                </a:lnTo>
                <a:lnTo>
                  <a:pt x="102870" y="2997"/>
                </a:lnTo>
                <a:lnTo>
                  <a:pt x="106680" y="5574"/>
                </a:lnTo>
                <a:lnTo>
                  <a:pt x="111761" y="7293"/>
                </a:lnTo>
                <a:lnTo>
                  <a:pt x="117687" y="8438"/>
                </a:lnTo>
                <a:lnTo>
                  <a:pt x="124178" y="9202"/>
                </a:lnTo>
                <a:lnTo>
                  <a:pt x="128506" y="12251"/>
                </a:lnTo>
                <a:lnTo>
                  <a:pt x="131390" y="16824"/>
                </a:lnTo>
                <a:lnTo>
                  <a:pt x="135866" y="28678"/>
                </a:lnTo>
                <a:lnTo>
                  <a:pt x="138838" y="35395"/>
                </a:lnTo>
                <a:lnTo>
                  <a:pt x="142088" y="42413"/>
                </a:lnTo>
                <a:lnTo>
                  <a:pt x="144256" y="49632"/>
                </a:lnTo>
                <a:lnTo>
                  <a:pt x="145701" y="56985"/>
                </a:lnTo>
                <a:lnTo>
                  <a:pt x="146664" y="64426"/>
                </a:lnTo>
                <a:lnTo>
                  <a:pt x="146036" y="71927"/>
                </a:lnTo>
                <a:lnTo>
                  <a:pt x="144347" y="79468"/>
                </a:lnTo>
                <a:lnTo>
                  <a:pt x="132513" y="115888"/>
                </a:lnTo>
                <a:lnTo>
                  <a:pt x="121972" y="144250"/>
                </a:lnTo>
                <a:lnTo>
                  <a:pt x="115604" y="160703"/>
                </a:lnTo>
                <a:lnTo>
                  <a:pt x="107550" y="175482"/>
                </a:lnTo>
                <a:lnTo>
                  <a:pt x="98370" y="189145"/>
                </a:lnTo>
                <a:lnTo>
                  <a:pt x="88441" y="202063"/>
                </a:lnTo>
                <a:lnTo>
                  <a:pt x="80550" y="213215"/>
                </a:lnTo>
                <a:lnTo>
                  <a:pt x="74021" y="223190"/>
                </a:lnTo>
                <a:lnTo>
                  <a:pt x="68398" y="232380"/>
                </a:lnTo>
                <a:lnTo>
                  <a:pt x="63378" y="239776"/>
                </a:lnTo>
                <a:lnTo>
                  <a:pt x="58763" y="245978"/>
                </a:lnTo>
                <a:lnTo>
                  <a:pt x="54415" y="251381"/>
                </a:lnTo>
                <a:lnTo>
                  <a:pt x="48977" y="254984"/>
                </a:lnTo>
                <a:lnTo>
                  <a:pt x="42811" y="257386"/>
                </a:lnTo>
                <a:lnTo>
                  <a:pt x="28772" y="260766"/>
                </a:lnTo>
                <a:lnTo>
                  <a:pt x="11431" y="2621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39"/>
          <p:cNvSpPr/>
          <p:nvPr/>
        </p:nvSpPr>
        <p:spPr>
          <a:xfrm>
            <a:off x="6503669" y="3851909"/>
            <a:ext cx="68582" cy="514351"/>
          </a:xfrm>
          <a:custGeom>
            <a:avLst/>
            <a:gdLst/>
            <a:ahLst/>
            <a:cxnLst/>
            <a:rect l="0" t="0" r="0" b="0"/>
            <a:pathLst>
              <a:path w="68582" h="514351">
                <a:moveTo>
                  <a:pt x="0" y="0"/>
                </a:moveTo>
                <a:lnTo>
                  <a:pt x="6069" y="18204"/>
                </a:lnTo>
                <a:lnTo>
                  <a:pt x="7856" y="27376"/>
                </a:lnTo>
                <a:lnTo>
                  <a:pt x="9048" y="37301"/>
                </a:lnTo>
                <a:lnTo>
                  <a:pt x="9842" y="47728"/>
                </a:lnTo>
                <a:lnTo>
                  <a:pt x="11641" y="61028"/>
                </a:lnTo>
                <a:lnTo>
                  <a:pt x="17028" y="92740"/>
                </a:lnTo>
                <a:lnTo>
                  <a:pt x="18972" y="106277"/>
                </a:lnTo>
                <a:lnTo>
                  <a:pt x="20268" y="117842"/>
                </a:lnTo>
                <a:lnTo>
                  <a:pt x="21132" y="128091"/>
                </a:lnTo>
                <a:lnTo>
                  <a:pt x="34483" y="245669"/>
                </a:lnTo>
                <a:lnTo>
                  <a:pt x="68581" y="5143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40"/>
          <p:cNvSpPr/>
          <p:nvPr/>
        </p:nvSpPr>
        <p:spPr>
          <a:xfrm>
            <a:off x="6366509" y="4025299"/>
            <a:ext cx="387801" cy="283411"/>
          </a:xfrm>
          <a:custGeom>
            <a:avLst/>
            <a:gdLst/>
            <a:ahLst/>
            <a:cxnLst/>
            <a:rect l="0" t="0" r="0" b="0"/>
            <a:pathLst>
              <a:path w="387801" h="283411">
                <a:moveTo>
                  <a:pt x="0" y="100930"/>
                </a:moveTo>
                <a:lnTo>
                  <a:pt x="24272" y="88795"/>
                </a:lnTo>
                <a:lnTo>
                  <a:pt x="37771" y="83950"/>
                </a:lnTo>
                <a:lnTo>
                  <a:pt x="53121" y="79450"/>
                </a:lnTo>
                <a:lnTo>
                  <a:pt x="69704" y="75180"/>
                </a:lnTo>
                <a:lnTo>
                  <a:pt x="83300" y="69794"/>
                </a:lnTo>
                <a:lnTo>
                  <a:pt x="94903" y="63663"/>
                </a:lnTo>
                <a:lnTo>
                  <a:pt x="105179" y="57035"/>
                </a:lnTo>
                <a:lnTo>
                  <a:pt x="115839" y="51347"/>
                </a:lnTo>
                <a:lnTo>
                  <a:pt x="126757" y="46285"/>
                </a:lnTo>
                <a:lnTo>
                  <a:pt x="137845" y="41640"/>
                </a:lnTo>
                <a:lnTo>
                  <a:pt x="152856" y="36003"/>
                </a:lnTo>
                <a:lnTo>
                  <a:pt x="189856" y="22968"/>
                </a:lnTo>
                <a:lnTo>
                  <a:pt x="205311" y="18475"/>
                </a:lnTo>
                <a:lnTo>
                  <a:pt x="218154" y="15480"/>
                </a:lnTo>
                <a:lnTo>
                  <a:pt x="229256" y="13484"/>
                </a:lnTo>
                <a:lnTo>
                  <a:pt x="241738" y="10882"/>
                </a:lnTo>
                <a:lnTo>
                  <a:pt x="269152" y="4606"/>
                </a:lnTo>
                <a:lnTo>
                  <a:pt x="279765" y="2424"/>
                </a:lnTo>
                <a:lnTo>
                  <a:pt x="288111" y="969"/>
                </a:lnTo>
                <a:lnTo>
                  <a:pt x="294944" y="0"/>
                </a:lnTo>
                <a:lnTo>
                  <a:pt x="302039" y="623"/>
                </a:lnTo>
                <a:lnTo>
                  <a:pt x="309309" y="2309"/>
                </a:lnTo>
                <a:lnTo>
                  <a:pt x="316697" y="4703"/>
                </a:lnTo>
                <a:lnTo>
                  <a:pt x="328290" y="10749"/>
                </a:lnTo>
                <a:lnTo>
                  <a:pt x="333161" y="14140"/>
                </a:lnTo>
                <a:lnTo>
                  <a:pt x="336408" y="18940"/>
                </a:lnTo>
                <a:lnTo>
                  <a:pt x="338572" y="24680"/>
                </a:lnTo>
                <a:lnTo>
                  <a:pt x="340015" y="31047"/>
                </a:lnTo>
                <a:lnTo>
                  <a:pt x="340977" y="37831"/>
                </a:lnTo>
                <a:lnTo>
                  <a:pt x="341618" y="44895"/>
                </a:lnTo>
                <a:lnTo>
                  <a:pt x="342046" y="52143"/>
                </a:lnTo>
                <a:lnTo>
                  <a:pt x="341061" y="60786"/>
                </a:lnTo>
                <a:lnTo>
                  <a:pt x="339134" y="70357"/>
                </a:lnTo>
                <a:lnTo>
                  <a:pt x="336579" y="80548"/>
                </a:lnTo>
                <a:lnTo>
                  <a:pt x="333606" y="91152"/>
                </a:lnTo>
                <a:lnTo>
                  <a:pt x="326916" y="113095"/>
                </a:lnTo>
                <a:lnTo>
                  <a:pt x="322085" y="126820"/>
                </a:lnTo>
                <a:lnTo>
                  <a:pt x="309942" y="159004"/>
                </a:lnTo>
                <a:lnTo>
                  <a:pt x="304418" y="172666"/>
                </a:lnTo>
                <a:lnTo>
                  <a:pt x="299466" y="184314"/>
                </a:lnTo>
                <a:lnTo>
                  <a:pt x="294894" y="194620"/>
                </a:lnTo>
                <a:lnTo>
                  <a:pt x="291846" y="204030"/>
                </a:lnTo>
                <a:lnTo>
                  <a:pt x="289814" y="212843"/>
                </a:lnTo>
                <a:lnTo>
                  <a:pt x="288459" y="221259"/>
                </a:lnTo>
                <a:lnTo>
                  <a:pt x="287556" y="229409"/>
                </a:lnTo>
                <a:lnTo>
                  <a:pt x="286955" y="237383"/>
                </a:lnTo>
                <a:lnTo>
                  <a:pt x="286553" y="245239"/>
                </a:lnTo>
                <a:lnTo>
                  <a:pt x="286108" y="260741"/>
                </a:lnTo>
                <a:lnTo>
                  <a:pt x="285988" y="268431"/>
                </a:lnTo>
                <a:lnTo>
                  <a:pt x="287179" y="273557"/>
                </a:lnTo>
                <a:lnTo>
                  <a:pt x="289243" y="276975"/>
                </a:lnTo>
                <a:lnTo>
                  <a:pt x="295613" y="282460"/>
                </a:lnTo>
                <a:lnTo>
                  <a:pt x="299870" y="283210"/>
                </a:lnTo>
                <a:lnTo>
                  <a:pt x="302784" y="283410"/>
                </a:lnTo>
                <a:lnTo>
                  <a:pt x="305996" y="282274"/>
                </a:lnTo>
                <a:lnTo>
                  <a:pt x="312952" y="277624"/>
                </a:lnTo>
                <a:lnTo>
                  <a:pt x="317855" y="273336"/>
                </a:lnTo>
                <a:lnTo>
                  <a:pt x="323664" y="267938"/>
                </a:lnTo>
                <a:lnTo>
                  <a:pt x="330076" y="261799"/>
                </a:lnTo>
                <a:lnTo>
                  <a:pt x="335621" y="255166"/>
                </a:lnTo>
                <a:lnTo>
                  <a:pt x="340587" y="248204"/>
                </a:lnTo>
                <a:lnTo>
                  <a:pt x="345168" y="241023"/>
                </a:lnTo>
                <a:lnTo>
                  <a:pt x="350763" y="231155"/>
                </a:lnTo>
                <a:lnTo>
                  <a:pt x="363751" y="206645"/>
                </a:lnTo>
                <a:lnTo>
                  <a:pt x="379276" y="176421"/>
                </a:lnTo>
                <a:lnTo>
                  <a:pt x="382391" y="165228"/>
                </a:lnTo>
                <a:lnTo>
                  <a:pt x="384468" y="152685"/>
                </a:lnTo>
                <a:lnTo>
                  <a:pt x="385851" y="139244"/>
                </a:lnTo>
                <a:lnTo>
                  <a:pt x="386774" y="126472"/>
                </a:lnTo>
                <a:lnTo>
                  <a:pt x="387390" y="114149"/>
                </a:lnTo>
                <a:lnTo>
                  <a:pt x="387800" y="102123"/>
                </a:lnTo>
                <a:lnTo>
                  <a:pt x="385533" y="92835"/>
                </a:lnTo>
                <a:lnTo>
                  <a:pt x="381483" y="85374"/>
                </a:lnTo>
                <a:lnTo>
                  <a:pt x="376242" y="79129"/>
                </a:lnTo>
                <a:lnTo>
                  <a:pt x="371478" y="73696"/>
                </a:lnTo>
                <a:lnTo>
                  <a:pt x="362798" y="64273"/>
                </a:lnTo>
                <a:lnTo>
                  <a:pt x="358706" y="61252"/>
                </a:lnTo>
                <a:lnTo>
                  <a:pt x="350772" y="57895"/>
                </a:lnTo>
                <a:lnTo>
                  <a:pt x="345608" y="58271"/>
                </a:lnTo>
                <a:lnTo>
                  <a:pt x="339626" y="59791"/>
                </a:lnTo>
                <a:lnTo>
                  <a:pt x="333097" y="62074"/>
                </a:lnTo>
                <a:lnTo>
                  <a:pt x="323665" y="63596"/>
                </a:lnTo>
                <a:lnTo>
                  <a:pt x="312297" y="64611"/>
                </a:lnTo>
                <a:lnTo>
                  <a:pt x="289929" y="65738"/>
                </a:lnTo>
                <a:lnTo>
                  <a:pt x="262891" y="666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41"/>
          <p:cNvSpPr/>
          <p:nvPr/>
        </p:nvSpPr>
        <p:spPr>
          <a:xfrm>
            <a:off x="6949530" y="3858929"/>
            <a:ext cx="194221" cy="496511"/>
          </a:xfrm>
          <a:custGeom>
            <a:avLst/>
            <a:gdLst/>
            <a:ahLst/>
            <a:cxnLst/>
            <a:rect l="0" t="0" r="0" b="0"/>
            <a:pathLst>
              <a:path w="194221" h="496511">
                <a:moveTo>
                  <a:pt x="148500" y="4410"/>
                </a:moveTo>
                <a:lnTo>
                  <a:pt x="112908" y="4410"/>
                </a:lnTo>
                <a:lnTo>
                  <a:pt x="108262" y="5680"/>
                </a:lnTo>
                <a:lnTo>
                  <a:pt x="103894" y="7797"/>
                </a:lnTo>
                <a:lnTo>
                  <a:pt x="99713" y="10479"/>
                </a:lnTo>
                <a:lnTo>
                  <a:pt x="95655" y="14806"/>
                </a:lnTo>
                <a:lnTo>
                  <a:pt x="91680" y="20231"/>
                </a:lnTo>
                <a:lnTo>
                  <a:pt x="87760" y="26387"/>
                </a:lnTo>
                <a:lnTo>
                  <a:pt x="81336" y="34301"/>
                </a:lnTo>
                <a:lnTo>
                  <a:pt x="73244" y="43388"/>
                </a:lnTo>
                <a:lnTo>
                  <a:pt x="64039" y="53255"/>
                </a:lnTo>
                <a:lnTo>
                  <a:pt x="54092" y="64914"/>
                </a:lnTo>
                <a:lnTo>
                  <a:pt x="32881" y="91414"/>
                </a:lnTo>
                <a:lnTo>
                  <a:pt x="24431" y="103053"/>
                </a:lnTo>
                <a:lnTo>
                  <a:pt x="17526" y="113352"/>
                </a:lnTo>
                <a:lnTo>
                  <a:pt x="11655" y="122758"/>
                </a:lnTo>
                <a:lnTo>
                  <a:pt x="7739" y="132839"/>
                </a:lnTo>
                <a:lnTo>
                  <a:pt x="5129" y="143370"/>
                </a:lnTo>
                <a:lnTo>
                  <a:pt x="3390" y="154200"/>
                </a:lnTo>
                <a:lnTo>
                  <a:pt x="1456" y="169620"/>
                </a:lnTo>
                <a:lnTo>
                  <a:pt x="596" y="181977"/>
                </a:lnTo>
                <a:lnTo>
                  <a:pt x="0" y="205938"/>
                </a:lnTo>
                <a:lnTo>
                  <a:pt x="1240" y="207342"/>
                </a:lnTo>
                <a:lnTo>
                  <a:pt x="3337" y="208279"/>
                </a:lnTo>
                <a:lnTo>
                  <a:pt x="6004" y="208903"/>
                </a:lnTo>
                <a:lnTo>
                  <a:pt x="9053" y="208049"/>
                </a:lnTo>
                <a:lnTo>
                  <a:pt x="12355" y="206209"/>
                </a:lnTo>
                <a:lnTo>
                  <a:pt x="15826" y="203713"/>
                </a:lnTo>
                <a:lnTo>
                  <a:pt x="19410" y="200779"/>
                </a:lnTo>
                <a:lnTo>
                  <a:pt x="23070" y="197553"/>
                </a:lnTo>
                <a:lnTo>
                  <a:pt x="26780" y="194132"/>
                </a:lnTo>
                <a:lnTo>
                  <a:pt x="34289" y="186944"/>
                </a:lnTo>
                <a:lnTo>
                  <a:pt x="38069" y="183250"/>
                </a:lnTo>
                <a:lnTo>
                  <a:pt x="41860" y="176976"/>
                </a:lnTo>
                <a:lnTo>
                  <a:pt x="45656" y="168985"/>
                </a:lnTo>
                <a:lnTo>
                  <a:pt x="49457" y="159847"/>
                </a:lnTo>
                <a:lnTo>
                  <a:pt x="53261" y="152485"/>
                </a:lnTo>
                <a:lnTo>
                  <a:pt x="57067" y="146307"/>
                </a:lnTo>
                <a:lnTo>
                  <a:pt x="60875" y="140918"/>
                </a:lnTo>
                <a:lnTo>
                  <a:pt x="65953" y="134785"/>
                </a:lnTo>
                <a:lnTo>
                  <a:pt x="71879" y="128157"/>
                </a:lnTo>
                <a:lnTo>
                  <a:pt x="78368" y="121198"/>
                </a:lnTo>
                <a:lnTo>
                  <a:pt x="83966" y="114019"/>
                </a:lnTo>
                <a:lnTo>
                  <a:pt x="88967" y="106693"/>
                </a:lnTo>
                <a:lnTo>
                  <a:pt x="93571" y="99269"/>
                </a:lnTo>
                <a:lnTo>
                  <a:pt x="97911" y="89239"/>
                </a:lnTo>
                <a:lnTo>
                  <a:pt x="102073" y="77473"/>
                </a:lnTo>
                <a:lnTo>
                  <a:pt x="106119" y="64549"/>
                </a:lnTo>
                <a:lnTo>
                  <a:pt x="111356" y="50853"/>
                </a:lnTo>
                <a:lnTo>
                  <a:pt x="117387" y="36642"/>
                </a:lnTo>
                <a:lnTo>
                  <a:pt x="133181" y="1605"/>
                </a:lnTo>
                <a:lnTo>
                  <a:pt x="135747" y="0"/>
                </a:lnTo>
                <a:lnTo>
                  <a:pt x="138728" y="200"/>
                </a:lnTo>
                <a:lnTo>
                  <a:pt x="141985" y="1603"/>
                </a:lnTo>
                <a:lnTo>
                  <a:pt x="144157" y="6349"/>
                </a:lnTo>
                <a:lnTo>
                  <a:pt x="146569" y="21782"/>
                </a:lnTo>
                <a:lnTo>
                  <a:pt x="148483" y="32502"/>
                </a:lnTo>
                <a:lnTo>
                  <a:pt x="151028" y="44728"/>
                </a:lnTo>
                <a:lnTo>
                  <a:pt x="153996" y="57959"/>
                </a:lnTo>
                <a:lnTo>
                  <a:pt x="155973" y="70590"/>
                </a:lnTo>
                <a:lnTo>
                  <a:pt x="157292" y="82820"/>
                </a:lnTo>
                <a:lnTo>
                  <a:pt x="158171" y="94783"/>
                </a:lnTo>
                <a:lnTo>
                  <a:pt x="158757" y="106569"/>
                </a:lnTo>
                <a:lnTo>
                  <a:pt x="159408" y="129824"/>
                </a:lnTo>
                <a:lnTo>
                  <a:pt x="166471" y="207047"/>
                </a:lnTo>
                <a:lnTo>
                  <a:pt x="175537" y="300211"/>
                </a:lnTo>
                <a:lnTo>
                  <a:pt x="179566" y="350084"/>
                </a:lnTo>
                <a:lnTo>
                  <a:pt x="180640" y="373290"/>
                </a:lnTo>
                <a:lnTo>
                  <a:pt x="182365" y="454089"/>
                </a:lnTo>
                <a:lnTo>
                  <a:pt x="182507" y="464216"/>
                </a:lnTo>
                <a:lnTo>
                  <a:pt x="183871" y="473508"/>
                </a:lnTo>
                <a:lnTo>
                  <a:pt x="186051" y="482242"/>
                </a:lnTo>
                <a:lnTo>
                  <a:pt x="190589" y="494910"/>
                </a:lnTo>
                <a:lnTo>
                  <a:pt x="191799" y="496510"/>
                </a:lnTo>
                <a:lnTo>
                  <a:pt x="194220" y="495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42"/>
          <p:cNvSpPr/>
          <p:nvPr/>
        </p:nvSpPr>
        <p:spPr>
          <a:xfrm>
            <a:off x="7200900" y="3817620"/>
            <a:ext cx="135264" cy="433568"/>
          </a:xfrm>
          <a:custGeom>
            <a:avLst/>
            <a:gdLst/>
            <a:ahLst/>
            <a:cxnLst/>
            <a:rect l="0" t="0" r="0" b="0"/>
            <a:pathLst>
              <a:path w="135264" h="433568">
                <a:moveTo>
                  <a:pt x="68580" y="0"/>
                </a:moveTo>
                <a:lnTo>
                  <a:pt x="62512" y="12135"/>
                </a:lnTo>
                <a:lnTo>
                  <a:pt x="59455" y="16980"/>
                </a:lnTo>
                <a:lnTo>
                  <a:pt x="56146" y="21480"/>
                </a:lnTo>
                <a:lnTo>
                  <a:pt x="52671" y="25750"/>
                </a:lnTo>
                <a:lnTo>
                  <a:pt x="50354" y="31136"/>
                </a:lnTo>
                <a:lnTo>
                  <a:pt x="47779" y="43895"/>
                </a:lnTo>
                <a:lnTo>
                  <a:pt x="29991" y="151440"/>
                </a:lnTo>
                <a:lnTo>
                  <a:pt x="27614" y="169540"/>
                </a:lnTo>
                <a:lnTo>
                  <a:pt x="26030" y="185416"/>
                </a:lnTo>
                <a:lnTo>
                  <a:pt x="24972" y="199811"/>
                </a:lnTo>
                <a:lnTo>
                  <a:pt x="24268" y="219567"/>
                </a:lnTo>
                <a:lnTo>
                  <a:pt x="23485" y="268612"/>
                </a:lnTo>
                <a:lnTo>
                  <a:pt x="24547" y="294644"/>
                </a:lnTo>
                <a:lnTo>
                  <a:pt x="26524" y="320889"/>
                </a:lnTo>
                <a:lnTo>
                  <a:pt x="29113" y="347276"/>
                </a:lnTo>
                <a:lnTo>
                  <a:pt x="32108" y="366137"/>
                </a:lnTo>
                <a:lnTo>
                  <a:pt x="35376" y="379981"/>
                </a:lnTo>
                <a:lnTo>
                  <a:pt x="38823" y="390481"/>
                </a:lnTo>
                <a:lnTo>
                  <a:pt x="42391" y="398750"/>
                </a:lnTo>
                <a:lnTo>
                  <a:pt x="46041" y="405533"/>
                </a:lnTo>
                <a:lnTo>
                  <a:pt x="49744" y="411326"/>
                </a:lnTo>
                <a:lnTo>
                  <a:pt x="53858" y="421148"/>
                </a:lnTo>
                <a:lnTo>
                  <a:pt x="54955" y="425545"/>
                </a:lnTo>
                <a:lnTo>
                  <a:pt x="56957" y="428477"/>
                </a:lnTo>
                <a:lnTo>
                  <a:pt x="59561" y="430431"/>
                </a:lnTo>
                <a:lnTo>
                  <a:pt x="66799" y="433567"/>
                </a:lnTo>
                <a:lnTo>
                  <a:pt x="68662" y="432555"/>
                </a:lnTo>
                <a:lnTo>
                  <a:pt x="71175" y="430609"/>
                </a:lnTo>
                <a:lnTo>
                  <a:pt x="74119" y="428043"/>
                </a:lnTo>
                <a:lnTo>
                  <a:pt x="78623" y="422522"/>
                </a:lnTo>
                <a:lnTo>
                  <a:pt x="84165" y="415031"/>
                </a:lnTo>
                <a:lnTo>
                  <a:pt x="90400" y="406227"/>
                </a:lnTo>
                <a:lnTo>
                  <a:pt x="94557" y="396548"/>
                </a:lnTo>
                <a:lnTo>
                  <a:pt x="97328" y="386285"/>
                </a:lnTo>
                <a:lnTo>
                  <a:pt x="99175" y="375633"/>
                </a:lnTo>
                <a:lnTo>
                  <a:pt x="102946" y="360912"/>
                </a:lnTo>
                <a:lnTo>
                  <a:pt x="108001" y="343478"/>
                </a:lnTo>
                <a:lnTo>
                  <a:pt x="113910" y="324235"/>
                </a:lnTo>
                <a:lnTo>
                  <a:pt x="117850" y="307596"/>
                </a:lnTo>
                <a:lnTo>
                  <a:pt x="120477" y="292695"/>
                </a:lnTo>
                <a:lnTo>
                  <a:pt x="122228" y="278949"/>
                </a:lnTo>
                <a:lnTo>
                  <a:pt x="130760" y="223198"/>
                </a:lnTo>
                <a:lnTo>
                  <a:pt x="132893" y="205948"/>
                </a:lnTo>
                <a:lnTo>
                  <a:pt x="134315" y="190639"/>
                </a:lnTo>
                <a:lnTo>
                  <a:pt x="135263" y="176623"/>
                </a:lnTo>
                <a:lnTo>
                  <a:pt x="134625" y="164738"/>
                </a:lnTo>
                <a:lnTo>
                  <a:pt x="132930" y="154275"/>
                </a:lnTo>
                <a:lnTo>
                  <a:pt x="130530" y="144760"/>
                </a:lnTo>
                <a:lnTo>
                  <a:pt x="127660" y="135877"/>
                </a:lnTo>
                <a:lnTo>
                  <a:pt x="124476" y="127414"/>
                </a:lnTo>
                <a:lnTo>
                  <a:pt x="121084" y="119233"/>
                </a:lnTo>
                <a:lnTo>
                  <a:pt x="117553" y="112508"/>
                </a:lnTo>
                <a:lnTo>
                  <a:pt x="113928" y="106755"/>
                </a:lnTo>
                <a:lnTo>
                  <a:pt x="110242" y="101650"/>
                </a:lnTo>
                <a:lnTo>
                  <a:pt x="106515" y="96977"/>
                </a:lnTo>
                <a:lnTo>
                  <a:pt x="102759" y="92591"/>
                </a:lnTo>
                <a:lnTo>
                  <a:pt x="98986" y="88397"/>
                </a:lnTo>
                <a:lnTo>
                  <a:pt x="91407" y="80350"/>
                </a:lnTo>
                <a:lnTo>
                  <a:pt x="76193" y="64837"/>
                </a:lnTo>
                <a:lnTo>
                  <a:pt x="71115" y="62274"/>
                </a:lnTo>
                <a:lnTo>
                  <a:pt x="65190" y="60566"/>
                </a:lnTo>
                <a:lnTo>
                  <a:pt x="58700" y="59427"/>
                </a:lnTo>
                <a:lnTo>
                  <a:pt x="53103" y="58668"/>
                </a:lnTo>
                <a:lnTo>
                  <a:pt x="48102" y="58162"/>
                </a:lnTo>
                <a:lnTo>
                  <a:pt x="43498" y="57824"/>
                </a:lnTo>
                <a:lnTo>
                  <a:pt x="39158" y="57600"/>
                </a:lnTo>
                <a:lnTo>
                  <a:pt x="30950" y="57350"/>
                </a:lnTo>
                <a:lnTo>
                  <a:pt x="26983" y="58553"/>
                </a:lnTo>
                <a:lnTo>
                  <a:pt x="23069" y="60625"/>
                </a:lnTo>
                <a:lnTo>
                  <a:pt x="19188" y="63277"/>
                </a:lnTo>
                <a:lnTo>
                  <a:pt x="15333" y="65044"/>
                </a:lnTo>
                <a:lnTo>
                  <a:pt x="11492" y="66223"/>
                </a:lnTo>
                <a:lnTo>
                  <a:pt x="0" y="685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43"/>
          <p:cNvSpPr/>
          <p:nvPr/>
        </p:nvSpPr>
        <p:spPr>
          <a:xfrm>
            <a:off x="7432071" y="3806189"/>
            <a:ext cx="54383" cy="155595"/>
          </a:xfrm>
          <a:custGeom>
            <a:avLst/>
            <a:gdLst/>
            <a:ahLst/>
            <a:cxnLst/>
            <a:rect l="0" t="0" r="0" b="0"/>
            <a:pathLst>
              <a:path w="54383" h="155595">
                <a:moveTo>
                  <a:pt x="43148" y="0"/>
                </a:moveTo>
                <a:lnTo>
                  <a:pt x="37081" y="6069"/>
                </a:lnTo>
                <a:lnTo>
                  <a:pt x="35293" y="10396"/>
                </a:lnTo>
                <a:lnTo>
                  <a:pt x="34101" y="15821"/>
                </a:lnTo>
                <a:lnTo>
                  <a:pt x="33307" y="21977"/>
                </a:lnTo>
                <a:lnTo>
                  <a:pt x="30237" y="32432"/>
                </a:lnTo>
                <a:lnTo>
                  <a:pt x="25651" y="45751"/>
                </a:lnTo>
                <a:lnTo>
                  <a:pt x="20053" y="60981"/>
                </a:lnTo>
                <a:lnTo>
                  <a:pt x="15052" y="77484"/>
                </a:lnTo>
                <a:lnTo>
                  <a:pt x="10448" y="94836"/>
                </a:lnTo>
                <a:lnTo>
                  <a:pt x="6108" y="112754"/>
                </a:lnTo>
                <a:lnTo>
                  <a:pt x="3215" y="125970"/>
                </a:lnTo>
                <a:lnTo>
                  <a:pt x="1286" y="136050"/>
                </a:lnTo>
                <a:lnTo>
                  <a:pt x="0" y="144040"/>
                </a:lnTo>
                <a:lnTo>
                  <a:pt x="413" y="149367"/>
                </a:lnTo>
                <a:lnTo>
                  <a:pt x="1958" y="152918"/>
                </a:lnTo>
                <a:lnTo>
                  <a:pt x="4258" y="155286"/>
                </a:lnTo>
                <a:lnTo>
                  <a:pt x="5792" y="155594"/>
                </a:lnTo>
                <a:lnTo>
                  <a:pt x="6815" y="154529"/>
                </a:lnTo>
                <a:lnTo>
                  <a:pt x="7495" y="152550"/>
                </a:lnTo>
                <a:lnTo>
                  <a:pt x="9220" y="149960"/>
                </a:lnTo>
                <a:lnTo>
                  <a:pt x="11639" y="146963"/>
                </a:lnTo>
                <a:lnTo>
                  <a:pt x="14523" y="143696"/>
                </a:lnTo>
                <a:lnTo>
                  <a:pt x="21112" y="136678"/>
                </a:lnTo>
                <a:lnTo>
                  <a:pt x="43221" y="114258"/>
                </a:lnTo>
                <a:lnTo>
                  <a:pt x="47007" y="110463"/>
                </a:lnTo>
                <a:lnTo>
                  <a:pt x="49531" y="106662"/>
                </a:lnTo>
                <a:lnTo>
                  <a:pt x="51213" y="102858"/>
                </a:lnTo>
                <a:lnTo>
                  <a:pt x="52335" y="99052"/>
                </a:lnTo>
                <a:lnTo>
                  <a:pt x="53082" y="95245"/>
                </a:lnTo>
                <a:lnTo>
                  <a:pt x="53582" y="91437"/>
                </a:lnTo>
                <a:lnTo>
                  <a:pt x="53913" y="87628"/>
                </a:lnTo>
                <a:lnTo>
                  <a:pt x="54135" y="82549"/>
                </a:lnTo>
                <a:lnTo>
                  <a:pt x="54382" y="70132"/>
                </a:lnTo>
                <a:lnTo>
                  <a:pt x="53178" y="65805"/>
                </a:lnTo>
                <a:lnTo>
                  <a:pt x="51104" y="62920"/>
                </a:lnTo>
                <a:lnTo>
                  <a:pt x="48453" y="60997"/>
                </a:lnTo>
                <a:lnTo>
                  <a:pt x="46684" y="58445"/>
                </a:lnTo>
                <a:lnTo>
                  <a:pt x="45505" y="55473"/>
                </a:lnTo>
                <a:lnTo>
                  <a:pt x="44720" y="52222"/>
                </a:lnTo>
                <a:lnTo>
                  <a:pt x="42926" y="50055"/>
                </a:lnTo>
                <a:lnTo>
                  <a:pt x="40461" y="48610"/>
                </a:lnTo>
                <a:lnTo>
                  <a:pt x="34308" y="46577"/>
                </a:lnTo>
                <a:lnTo>
                  <a:pt x="20288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44"/>
          <p:cNvSpPr/>
          <p:nvPr/>
        </p:nvSpPr>
        <p:spPr>
          <a:xfrm>
            <a:off x="7669594" y="3989070"/>
            <a:ext cx="194247" cy="322184"/>
          </a:xfrm>
          <a:custGeom>
            <a:avLst/>
            <a:gdLst/>
            <a:ahLst/>
            <a:cxnLst/>
            <a:rect l="0" t="0" r="0" b="0"/>
            <a:pathLst>
              <a:path w="194247" h="322184">
                <a:moveTo>
                  <a:pt x="137096" y="0"/>
                </a:moveTo>
                <a:lnTo>
                  <a:pt x="118892" y="0"/>
                </a:lnTo>
                <a:lnTo>
                  <a:pt x="112260" y="1269"/>
                </a:lnTo>
                <a:lnTo>
                  <a:pt x="106568" y="3386"/>
                </a:lnTo>
                <a:lnTo>
                  <a:pt x="101504" y="6067"/>
                </a:lnTo>
                <a:lnTo>
                  <a:pt x="96858" y="9125"/>
                </a:lnTo>
                <a:lnTo>
                  <a:pt x="92490" y="12433"/>
                </a:lnTo>
                <a:lnTo>
                  <a:pt x="88309" y="15909"/>
                </a:lnTo>
                <a:lnTo>
                  <a:pt x="81711" y="24576"/>
                </a:lnTo>
                <a:lnTo>
                  <a:pt x="73503" y="36704"/>
                </a:lnTo>
                <a:lnTo>
                  <a:pt x="64220" y="51139"/>
                </a:lnTo>
                <a:lnTo>
                  <a:pt x="55492" y="67112"/>
                </a:lnTo>
                <a:lnTo>
                  <a:pt x="47133" y="84111"/>
                </a:lnTo>
                <a:lnTo>
                  <a:pt x="39021" y="101794"/>
                </a:lnTo>
                <a:lnTo>
                  <a:pt x="32342" y="118663"/>
                </a:lnTo>
                <a:lnTo>
                  <a:pt x="26619" y="134988"/>
                </a:lnTo>
                <a:lnTo>
                  <a:pt x="8310" y="191623"/>
                </a:lnTo>
                <a:lnTo>
                  <a:pt x="5519" y="203948"/>
                </a:lnTo>
                <a:lnTo>
                  <a:pt x="3658" y="215976"/>
                </a:lnTo>
                <a:lnTo>
                  <a:pt x="2417" y="227804"/>
                </a:lnTo>
                <a:lnTo>
                  <a:pt x="1590" y="238229"/>
                </a:lnTo>
                <a:lnTo>
                  <a:pt x="1038" y="247719"/>
                </a:lnTo>
                <a:lnTo>
                  <a:pt x="671" y="256585"/>
                </a:lnTo>
                <a:lnTo>
                  <a:pt x="153" y="293336"/>
                </a:lnTo>
                <a:lnTo>
                  <a:pt x="0" y="318195"/>
                </a:lnTo>
                <a:lnTo>
                  <a:pt x="1248" y="321350"/>
                </a:lnTo>
                <a:lnTo>
                  <a:pt x="3351" y="322183"/>
                </a:lnTo>
                <a:lnTo>
                  <a:pt x="9074" y="320992"/>
                </a:lnTo>
                <a:lnTo>
                  <a:pt x="12378" y="320675"/>
                </a:lnTo>
                <a:lnTo>
                  <a:pt x="15850" y="320463"/>
                </a:lnTo>
                <a:lnTo>
                  <a:pt x="19435" y="317782"/>
                </a:lnTo>
                <a:lnTo>
                  <a:pt x="23096" y="313454"/>
                </a:lnTo>
                <a:lnTo>
                  <a:pt x="26805" y="308029"/>
                </a:lnTo>
                <a:lnTo>
                  <a:pt x="31818" y="299332"/>
                </a:lnTo>
                <a:lnTo>
                  <a:pt x="44163" y="276123"/>
                </a:lnTo>
                <a:lnTo>
                  <a:pt x="48470" y="265362"/>
                </a:lnTo>
                <a:lnTo>
                  <a:pt x="51342" y="255648"/>
                </a:lnTo>
                <a:lnTo>
                  <a:pt x="53256" y="246631"/>
                </a:lnTo>
                <a:lnTo>
                  <a:pt x="57073" y="236811"/>
                </a:lnTo>
                <a:lnTo>
                  <a:pt x="62157" y="226454"/>
                </a:lnTo>
                <a:lnTo>
                  <a:pt x="68087" y="215739"/>
                </a:lnTo>
                <a:lnTo>
                  <a:pt x="73310" y="204786"/>
                </a:lnTo>
                <a:lnTo>
                  <a:pt x="78062" y="193674"/>
                </a:lnTo>
                <a:lnTo>
                  <a:pt x="100882" y="136328"/>
                </a:lnTo>
                <a:lnTo>
                  <a:pt x="106603" y="122636"/>
                </a:lnTo>
                <a:lnTo>
                  <a:pt x="116347" y="100647"/>
                </a:lnTo>
                <a:lnTo>
                  <a:pt x="120723" y="88688"/>
                </a:lnTo>
                <a:lnTo>
                  <a:pt x="124910" y="75635"/>
                </a:lnTo>
                <a:lnTo>
                  <a:pt x="128972" y="61854"/>
                </a:lnTo>
                <a:lnTo>
                  <a:pt x="130410" y="50125"/>
                </a:lnTo>
                <a:lnTo>
                  <a:pt x="130098" y="39767"/>
                </a:lnTo>
                <a:lnTo>
                  <a:pt x="128621" y="30321"/>
                </a:lnTo>
                <a:lnTo>
                  <a:pt x="126979" y="23213"/>
                </a:lnTo>
                <a:lnTo>
                  <a:pt x="126541" y="23095"/>
                </a:lnTo>
                <a:lnTo>
                  <a:pt x="129442" y="33124"/>
                </a:lnTo>
                <a:lnTo>
                  <a:pt x="131993" y="41132"/>
                </a:lnTo>
                <a:lnTo>
                  <a:pt x="133694" y="49012"/>
                </a:lnTo>
                <a:lnTo>
                  <a:pt x="134828" y="56804"/>
                </a:lnTo>
                <a:lnTo>
                  <a:pt x="135583" y="64539"/>
                </a:lnTo>
                <a:lnTo>
                  <a:pt x="136087" y="76046"/>
                </a:lnTo>
                <a:lnTo>
                  <a:pt x="136796" y="118769"/>
                </a:lnTo>
                <a:lnTo>
                  <a:pt x="137056" y="166221"/>
                </a:lnTo>
                <a:lnTo>
                  <a:pt x="138339" y="174314"/>
                </a:lnTo>
                <a:lnTo>
                  <a:pt x="140465" y="182249"/>
                </a:lnTo>
                <a:lnTo>
                  <a:pt x="153001" y="219303"/>
                </a:lnTo>
                <a:lnTo>
                  <a:pt x="156589" y="228752"/>
                </a:lnTo>
                <a:lnTo>
                  <a:pt x="160251" y="237591"/>
                </a:lnTo>
                <a:lnTo>
                  <a:pt x="163962" y="246024"/>
                </a:lnTo>
                <a:lnTo>
                  <a:pt x="167707" y="252916"/>
                </a:lnTo>
                <a:lnTo>
                  <a:pt x="171473" y="258780"/>
                </a:lnTo>
                <a:lnTo>
                  <a:pt x="175254" y="263960"/>
                </a:lnTo>
                <a:lnTo>
                  <a:pt x="179044" y="267413"/>
                </a:lnTo>
                <a:lnTo>
                  <a:pt x="182841" y="269715"/>
                </a:lnTo>
                <a:lnTo>
                  <a:pt x="194246" y="2743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45"/>
          <p:cNvSpPr/>
          <p:nvPr/>
        </p:nvSpPr>
        <p:spPr>
          <a:xfrm>
            <a:off x="7943850" y="3933350"/>
            <a:ext cx="512003" cy="296544"/>
          </a:xfrm>
          <a:custGeom>
            <a:avLst/>
            <a:gdLst/>
            <a:ahLst/>
            <a:cxnLst/>
            <a:rect l="0" t="0" r="0" b="0"/>
            <a:pathLst>
              <a:path w="512003" h="296544">
                <a:moveTo>
                  <a:pt x="0" y="124300"/>
                </a:moveTo>
                <a:lnTo>
                  <a:pt x="0" y="130367"/>
                </a:lnTo>
                <a:lnTo>
                  <a:pt x="1270" y="134695"/>
                </a:lnTo>
                <a:lnTo>
                  <a:pt x="3386" y="140119"/>
                </a:lnTo>
                <a:lnTo>
                  <a:pt x="6067" y="146276"/>
                </a:lnTo>
                <a:lnTo>
                  <a:pt x="12433" y="159890"/>
                </a:lnTo>
                <a:lnTo>
                  <a:pt x="15908" y="167076"/>
                </a:lnTo>
                <a:lnTo>
                  <a:pt x="18226" y="174408"/>
                </a:lnTo>
                <a:lnTo>
                  <a:pt x="19770" y="181835"/>
                </a:lnTo>
                <a:lnTo>
                  <a:pt x="20800" y="189327"/>
                </a:lnTo>
                <a:lnTo>
                  <a:pt x="24027" y="203211"/>
                </a:lnTo>
                <a:lnTo>
                  <a:pt x="34385" y="242345"/>
                </a:lnTo>
                <a:lnTo>
                  <a:pt x="39433" y="257606"/>
                </a:lnTo>
                <a:lnTo>
                  <a:pt x="44069" y="269051"/>
                </a:lnTo>
                <a:lnTo>
                  <a:pt x="48429" y="277950"/>
                </a:lnTo>
                <a:lnTo>
                  <a:pt x="51336" y="285153"/>
                </a:lnTo>
                <a:lnTo>
                  <a:pt x="53274" y="291225"/>
                </a:lnTo>
                <a:lnTo>
                  <a:pt x="54565" y="296543"/>
                </a:lnTo>
                <a:lnTo>
                  <a:pt x="55427" y="292469"/>
                </a:lnTo>
                <a:lnTo>
                  <a:pt x="56001" y="282133"/>
                </a:lnTo>
                <a:lnTo>
                  <a:pt x="56809" y="244725"/>
                </a:lnTo>
                <a:lnTo>
                  <a:pt x="57082" y="215397"/>
                </a:lnTo>
                <a:lnTo>
                  <a:pt x="59645" y="207891"/>
                </a:lnTo>
                <a:lnTo>
                  <a:pt x="63892" y="199077"/>
                </a:lnTo>
                <a:lnTo>
                  <a:pt x="69265" y="189391"/>
                </a:lnTo>
                <a:lnTo>
                  <a:pt x="74117" y="181664"/>
                </a:lnTo>
                <a:lnTo>
                  <a:pt x="78621" y="175243"/>
                </a:lnTo>
                <a:lnTo>
                  <a:pt x="82894" y="169692"/>
                </a:lnTo>
                <a:lnTo>
                  <a:pt x="87012" y="164721"/>
                </a:lnTo>
                <a:lnTo>
                  <a:pt x="94976" y="155811"/>
                </a:lnTo>
                <a:lnTo>
                  <a:pt x="106134" y="147618"/>
                </a:lnTo>
                <a:lnTo>
                  <a:pt x="121859" y="138078"/>
                </a:lnTo>
                <a:lnTo>
                  <a:pt x="136718" y="136425"/>
                </a:lnTo>
                <a:lnTo>
                  <a:pt x="145756" y="137463"/>
                </a:lnTo>
                <a:lnTo>
                  <a:pt x="156860" y="139425"/>
                </a:lnTo>
                <a:lnTo>
                  <a:pt x="169343" y="142003"/>
                </a:lnTo>
                <a:lnTo>
                  <a:pt x="180206" y="143722"/>
                </a:lnTo>
                <a:lnTo>
                  <a:pt x="189987" y="144868"/>
                </a:lnTo>
                <a:lnTo>
                  <a:pt x="199048" y="145632"/>
                </a:lnTo>
                <a:lnTo>
                  <a:pt x="206358" y="144871"/>
                </a:lnTo>
                <a:lnTo>
                  <a:pt x="212502" y="143094"/>
                </a:lnTo>
                <a:lnTo>
                  <a:pt x="222715" y="139003"/>
                </a:lnTo>
                <a:lnTo>
                  <a:pt x="231488" y="137184"/>
                </a:lnTo>
                <a:lnTo>
                  <a:pt x="235605" y="134159"/>
                </a:lnTo>
                <a:lnTo>
                  <a:pt x="239620" y="129603"/>
                </a:lnTo>
                <a:lnTo>
                  <a:pt x="243566" y="124025"/>
                </a:lnTo>
                <a:lnTo>
                  <a:pt x="246197" y="119037"/>
                </a:lnTo>
                <a:lnTo>
                  <a:pt x="249121" y="110107"/>
                </a:lnTo>
                <a:lnTo>
                  <a:pt x="253807" y="101905"/>
                </a:lnTo>
                <a:lnTo>
                  <a:pt x="260122" y="92756"/>
                </a:lnTo>
                <a:lnTo>
                  <a:pt x="263585" y="86761"/>
                </a:lnTo>
                <a:lnTo>
                  <a:pt x="267163" y="80224"/>
                </a:lnTo>
                <a:lnTo>
                  <a:pt x="269549" y="74596"/>
                </a:lnTo>
                <a:lnTo>
                  <a:pt x="271139" y="69574"/>
                </a:lnTo>
                <a:lnTo>
                  <a:pt x="272199" y="64955"/>
                </a:lnTo>
                <a:lnTo>
                  <a:pt x="272906" y="58067"/>
                </a:lnTo>
                <a:lnTo>
                  <a:pt x="273377" y="49664"/>
                </a:lnTo>
                <a:lnTo>
                  <a:pt x="273901" y="31439"/>
                </a:lnTo>
                <a:lnTo>
                  <a:pt x="274133" y="14871"/>
                </a:lnTo>
                <a:lnTo>
                  <a:pt x="272925" y="9437"/>
                </a:lnTo>
                <a:lnTo>
                  <a:pt x="270850" y="5814"/>
                </a:lnTo>
                <a:lnTo>
                  <a:pt x="268196" y="3400"/>
                </a:lnTo>
                <a:lnTo>
                  <a:pt x="265158" y="1789"/>
                </a:lnTo>
                <a:lnTo>
                  <a:pt x="258394" y="0"/>
                </a:lnTo>
                <a:lnTo>
                  <a:pt x="254812" y="793"/>
                </a:lnTo>
                <a:lnTo>
                  <a:pt x="247446" y="5061"/>
                </a:lnTo>
                <a:lnTo>
                  <a:pt x="244974" y="7977"/>
                </a:lnTo>
                <a:lnTo>
                  <a:pt x="243326" y="11191"/>
                </a:lnTo>
                <a:lnTo>
                  <a:pt x="240224" y="19419"/>
                </a:lnTo>
                <a:lnTo>
                  <a:pt x="237620" y="25170"/>
                </a:lnTo>
                <a:lnTo>
                  <a:pt x="234613" y="31543"/>
                </a:lnTo>
                <a:lnTo>
                  <a:pt x="231338" y="37061"/>
                </a:lnTo>
                <a:lnTo>
                  <a:pt x="227886" y="42011"/>
                </a:lnTo>
                <a:lnTo>
                  <a:pt x="224314" y="46581"/>
                </a:lnTo>
                <a:lnTo>
                  <a:pt x="220663" y="52167"/>
                </a:lnTo>
                <a:lnTo>
                  <a:pt x="216958" y="58431"/>
                </a:lnTo>
                <a:lnTo>
                  <a:pt x="213219" y="65147"/>
                </a:lnTo>
                <a:lnTo>
                  <a:pt x="209456" y="75975"/>
                </a:lnTo>
                <a:lnTo>
                  <a:pt x="205677" y="89543"/>
                </a:lnTo>
                <a:lnTo>
                  <a:pt x="190487" y="150877"/>
                </a:lnTo>
                <a:lnTo>
                  <a:pt x="187951" y="164878"/>
                </a:lnTo>
                <a:lnTo>
                  <a:pt x="186261" y="178022"/>
                </a:lnTo>
                <a:lnTo>
                  <a:pt x="185133" y="190594"/>
                </a:lnTo>
                <a:lnTo>
                  <a:pt x="185653" y="201516"/>
                </a:lnTo>
                <a:lnTo>
                  <a:pt x="187268" y="211337"/>
                </a:lnTo>
                <a:lnTo>
                  <a:pt x="189615" y="220425"/>
                </a:lnTo>
                <a:lnTo>
                  <a:pt x="192451" y="227753"/>
                </a:lnTo>
                <a:lnTo>
                  <a:pt x="195610" y="233909"/>
                </a:lnTo>
                <a:lnTo>
                  <a:pt x="198987" y="239282"/>
                </a:lnTo>
                <a:lnTo>
                  <a:pt x="202507" y="244135"/>
                </a:lnTo>
                <a:lnTo>
                  <a:pt x="209806" y="252913"/>
                </a:lnTo>
                <a:lnTo>
                  <a:pt x="213531" y="255762"/>
                </a:lnTo>
                <a:lnTo>
                  <a:pt x="228634" y="263721"/>
                </a:lnTo>
                <a:lnTo>
                  <a:pt x="232432" y="266777"/>
                </a:lnTo>
                <a:lnTo>
                  <a:pt x="240045" y="267545"/>
                </a:lnTo>
                <a:lnTo>
                  <a:pt x="250200" y="266786"/>
                </a:lnTo>
                <a:lnTo>
                  <a:pt x="262049" y="265011"/>
                </a:lnTo>
                <a:lnTo>
                  <a:pt x="272490" y="263827"/>
                </a:lnTo>
                <a:lnTo>
                  <a:pt x="281989" y="263038"/>
                </a:lnTo>
                <a:lnTo>
                  <a:pt x="290863" y="262512"/>
                </a:lnTo>
                <a:lnTo>
                  <a:pt x="300589" y="260891"/>
                </a:lnTo>
                <a:lnTo>
                  <a:pt x="310882" y="258541"/>
                </a:lnTo>
                <a:lnTo>
                  <a:pt x="321554" y="255703"/>
                </a:lnTo>
                <a:lnTo>
                  <a:pt x="331210" y="252542"/>
                </a:lnTo>
                <a:lnTo>
                  <a:pt x="340186" y="249165"/>
                </a:lnTo>
                <a:lnTo>
                  <a:pt x="348711" y="245643"/>
                </a:lnTo>
                <a:lnTo>
                  <a:pt x="356934" y="240755"/>
                </a:lnTo>
                <a:lnTo>
                  <a:pt x="364956" y="234957"/>
                </a:lnTo>
                <a:lnTo>
                  <a:pt x="372844" y="228551"/>
                </a:lnTo>
                <a:lnTo>
                  <a:pt x="380642" y="221740"/>
                </a:lnTo>
                <a:lnTo>
                  <a:pt x="388381" y="214660"/>
                </a:lnTo>
                <a:lnTo>
                  <a:pt x="396081" y="207400"/>
                </a:lnTo>
                <a:lnTo>
                  <a:pt x="406294" y="198750"/>
                </a:lnTo>
                <a:lnTo>
                  <a:pt x="431188" y="178978"/>
                </a:lnTo>
                <a:lnTo>
                  <a:pt x="473764" y="146427"/>
                </a:lnTo>
                <a:lnTo>
                  <a:pt x="483482" y="137782"/>
                </a:lnTo>
                <a:lnTo>
                  <a:pt x="489962" y="130747"/>
                </a:lnTo>
                <a:lnTo>
                  <a:pt x="494281" y="124788"/>
                </a:lnTo>
                <a:lnTo>
                  <a:pt x="498430" y="119545"/>
                </a:lnTo>
                <a:lnTo>
                  <a:pt x="506428" y="110333"/>
                </a:lnTo>
                <a:lnTo>
                  <a:pt x="512002" y="104075"/>
                </a:lnTo>
                <a:lnTo>
                  <a:pt x="504760" y="111085"/>
                </a:lnTo>
                <a:lnTo>
                  <a:pt x="468629" y="1471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46"/>
          <p:cNvSpPr/>
          <p:nvPr/>
        </p:nvSpPr>
        <p:spPr>
          <a:xfrm>
            <a:off x="6630027" y="4617719"/>
            <a:ext cx="317769" cy="410749"/>
          </a:xfrm>
          <a:custGeom>
            <a:avLst/>
            <a:gdLst/>
            <a:ahLst/>
            <a:cxnLst/>
            <a:rect l="0" t="0" r="0" b="0"/>
            <a:pathLst>
              <a:path w="317769" h="410749">
                <a:moveTo>
                  <a:pt x="102242" y="0"/>
                </a:moveTo>
                <a:lnTo>
                  <a:pt x="62878" y="0"/>
                </a:lnTo>
                <a:lnTo>
                  <a:pt x="59490" y="1270"/>
                </a:lnTo>
                <a:lnTo>
                  <a:pt x="52338" y="6068"/>
                </a:lnTo>
                <a:lnTo>
                  <a:pt x="44926" y="12434"/>
                </a:lnTo>
                <a:lnTo>
                  <a:pt x="41171" y="15910"/>
                </a:lnTo>
                <a:lnTo>
                  <a:pt x="33614" y="26545"/>
                </a:lnTo>
                <a:lnTo>
                  <a:pt x="29820" y="32937"/>
                </a:lnTo>
                <a:lnTo>
                  <a:pt x="27291" y="39738"/>
                </a:lnTo>
                <a:lnTo>
                  <a:pt x="25605" y="46812"/>
                </a:lnTo>
                <a:lnTo>
                  <a:pt x="24481" y="54068"/>
                </a:lnTo>
                <a:lnTo>
                  <a:pt x="22461" y="62716"/>
                </a:lnTo>
                <a:lnTo>
                  <a:pt x="19845" y="72291"/>
                </a:lnTo>
                <a:lnTo>
                  <a:pt x="16830" y="82484"/>
                </a:lnTo>
                <a:lnTo>
                  <a:pt x="13551" y="91819"/>
                </a:lnTo>
                <a:lnTo>
                  <a:pt x="10095" y="100583"/>
                </a:lnTo>
                <a:lnTo>
                  <a:pt x="6521" y="108966"/>
                </a:lnTo>
                <a:lnTo>
                  <a:pt x="4138" y="122174"/>
                </a:lnTo>
                <a:lnTo>
                  <a:pt x="2550" y="138599"/>
                </a:lnTo>
                <a:lnTo>
                  <a:pt x="1490" y="157170"/>
                </a:lnTo>
                <a:lnTo>
                  <a:pt x="314" y="198124"/>
                </a:lnTo>
                <a:lnTo>
                  <a:pt x="0" y="219712"/>
                </a:lnTo>
                <a:lnTo>
                  <a:pt x="1061" y="240455"/>
                </a:lnTo>
                <a:lnTo>
                  <a:pt x="3038" y="260634"/>
                </a:lnTo>
                <a:lnTo>
                  <a:pt x="5626" y="280436"/>
                </a:lnTo>
                <a:lnTo>
                  <a:pt x="8622" y="296177"/>
                </a:lnTo>
                <a:lnTo>
                  <a:pt x="11889" y="309212"/>
                </a:lnTo>
                <a:lnTo>
                  <a:pt x="15337" y="320441"/>
                </a:lnTo>
                <a:lnTo>
                  <a:pt x="18905" y="330468"/>
                </a:lnTo>
                <a:lnTo>
                  <a:pt x="22554" y="339692"/>
                </a:lnTo>
                <a:lnTo>
                  <a:pt x="26257" y="348381"/>
                </a:lnTo>
                <a:lnTo>
                  <a:pt x="33758" y="364810"/>
                </a:lnTo>
                <a:lnTo>
                  <a:pt x="37536" y="372747"/>
                </a:lnTo>
                <a:lnTo>
                  <a:pt x="42595" y="379308"/>
                </a:lnTo>
                <a:lnTo>
                  <a:pt x="48507" y="384952"/>
                </a:lnTo>
                <a:lnTo>
                  <a:pt x="54989" y="389985"/>
                </a:lnTo>
                <a:lnTo>
                  <a:pt x="60580" y="394610"/>
                </a:lnTo>
                <a:lnTo>
                  <a:pt x="70179" y="403136"/>
                </a:lnTo>
                <a:lnTo>
                  <a:pt x="74518" y="405917"/>
                </a:lnTo>
                <a:lnTo>
                  <a:pt x="82723" y="409008"/>
                </a:lnTo>
                <a:lnTo>
                  <a:pt x="87960" y="409832"/>
                </a:lnTo>
                <a:lnTo>
                  <a:pt x="93991" y="410382"/>
                </a:lnTo>
                <a:lnTo>
                  <a:pt x="100552" y="410748"/>
                </a:lnTo>
                <a:lnTo>
                  <a:pt x="106195" y="409722"/>
                </a:lnTo>
                <a:lnTo>
                  <a:pt x="115852" y="405195"/>
                </a:lnTo>
                <a:lnTo>
                  <a:pt x="124378" y="398951"/>
                </a:lnTo>
                <a:lnTo>
                  <a:pt x="132400" y="391941"/>
                </a:lnTo>
                <a:lnTo>
                  <a:pt x="140200" y="384593"/>
                </a:lnTo>
                <a:lnTo>
                  <a:pt x="157798" y="367248"/>
                </a:lnTo>
                <a:lnTo>
                  <a:pt x="163410" y="359132"/>
                </a:lnTo>
                <a:lnTo>
                  <a:pt x="168420" y="349911"/>
                </a:lnTo>
                <a:lnTo>
                  <a:pt x="173031" y="339955"/>
                </a:lnTo>
                <a:lnTo>
                  <a:pt x="184928" y="311958"/>
                </a:lnTo>
                <a:lnTo>
                  <a:pt x="191656" y="295602"/>
                </a:lnTo>
                <a:lnTo>
                  <a:pt x="197412" y="277078"/>
                </a:lnTo>
                <a:lnTo>
                  <a:pt x="202519" y="257109"/>
                </a:lnTo>
                <a:lnTo>
                  <a:pt x="207193" y="236176"/>
                </a:lnTo>
                <a:lnTo>
                  <a:pt x="211580" y="218411"/>
                </a:lnTo>
                <a:lnTo>
                  <a:pt x="215774" y="202757"/>
                </a:lnTo>
                <a:lnTo>
                  <a:pt x="219840" y="188512"/>
                </a:lnTo>
                <a:lnTo>
                  <a:pt x="222551" y="170125"/>
                </a:lnTo>
                <a:lnTo>
                  <a:pt x="224358" y="148976"/>
                </a:lnTo>
                <a:lnTo>
                  <a:pt x="226366" y="108122"/>
                </a:lnTo>
                <a:lnTo>
                  <a:pt x="227259" y="81498"/>
                </a:lnTo>
                <a:lnTo>
                  <a:pt x="227831" y="44980"/>
                </a:lnTo>
                <a:lnTo>
                  <a:pt x="227910" y="33538"/>
                </a:lnTo>
                <a:lnTo>
                  <a:pt x="226661" y="28709"/>
                </a:lnTo>
                <a:lnTo>
                  <a:pt x="221886" y="19956"/>
                </a:lnTo>
                <a:lnTo>
                  <a:pt x="220106" y="18384"/>
                </a:lnTo>
                <a:lnTo>
                  <a:pt x="218918" y="18606"/>
                </a:lnTo>
                <a:lnTo>
                  <a:pt x="218126" y="20025"/>
                </a:lnTo>
                <a:lnTo>
                  <a:pt x="217246" y="28373"/>
                </a:lnTo>
                <a:lnTo>
                  <a:pt x="216855" y="40550"/>
                </a:lnTo>
                <a:lnTo>
                  <a:pt x="216604" y="89384"/>
                </a:lnTo>
                <a:lnTo>
                  <a:pt x="216583" y="112930"/>
                </a:lnTo>
                <a:lnTo>
                  <a:pt x="217840" y="136247"/>
                </a:lnTo>
                <a:lnTo>
                  <a:pt x="219947" y="159411"/>
                </a:lnTo>
                <a:lnTo>
                  <a:pt x="222622" y="182474"/>
                </a:lnTo>
                <a:lnTo>
                  <a:pt x="225676" y="202930"/>
                </a:lnTo>
                <a:lnTo>
                  <a:pt x="228981" y="221647"/>
                </a:lnTo>
                <a:lnTo>
                  <a:pt x="232455" y="239205"/>
                </a:lnTo>
                <a:lnTo>
                  <a:pt x="237311" y="255990"/>
                </a:lnTo>
                <a:lnTo>
                  <a:pt x="243088" y="272260"/>
                </a:lnTo>
                <a:lnTo>
                  <a:pt x="249480" y="288187"/>
                </a:lnTo>
                <a:lnTo>
                  <a:pt x="255010" y="300075"/>
                </a:lnTo>
                <a:lnTo>
                  <a:pt x="259968" y="309270"/>
                </a:lnTo>
                <a:lnTo>
                  <a:pt x="264543" y="316670"/>
                </a:lnTo>
                <a:lnTo>
                  <a:pt x="268863" y="321603"/>
                </a:lnTo>
                <a:lnTo>
                  <a:pt x="273013" y="324892"/>
                </a:lnTo>
                <a:lnTo>
                  <a:pt x="282730" y="330171"/>
                </a:lnTo>
                <a:lnTo>
                  <a:pt x="284798" y="329334"/>
                </a:lnTo>
                <a:lnTo>
                  <a:pt x="293775" y="322089"/>
                </a:lnTo>
                <a:lnTo>
                  <a:pt x="300822" y="315448"/>
                </a:lnTo>
                <a:lnTo>
                  <a:pt x="303208" y="311898"/>
                </a:lnTo>
                <a:lnTo>
                  <a:pt x="305861" y="304569"/>
                </a:lnTo>
                <a:lnTo>
                  <a:pt x="308833" y="285705"/>
                </a:lnTo>
                <a:lnTo>
                  <a:pt x="313864" y="263717"/>
                </a:lnTo>
                <a:lnTo>
                  <a:pt x="315714" y="253281"/>
                </a:lnTo>
                <a:lnTo>
                  <a:pt x="316946" y="243784"/>
                </a:lnTo>
                <a:lnTo>
                  <a:pt x="317768" y="234913"/>
                </a:lnTo>
                <a:lnTo>
                  <a:pt x="317046" y="222649"/>
                </a:lnTo>
                <a:lnTo>
                  <a:pt x="315295" y="208123"/>
                </a:lnTo>
                <a:lnTo>
                  <a:pt x="312857" y="192088"/>
                </a:lnTo>
                <a:lnTo>
                  <a:pt x="309962" y="177589"/>
                </a:lnTo>
                <a:lnTo>
                  <a:pt x="306762" y="164113"/>
                </a:lnTo>
                <a:lnTo>
                  <a:pt x="303359" y="151319"/>
                </a:lnTo>
                <a:lnTo>
                  <a:pt x="299820" y="141519"/>
                </a:lnTo>
                <a:lnTo>
                  <a:pt x="296191" y="133716"/>
                </a:lnTo>
                <a:lnTo>
                  <a:pt x="292501" y="127244"/>
                </a:lnTo>
                <a:lnTo>
                  <a:pt x="285016" y="113280"/>
                </a:lnTo>
                <a:lnTo>
                  <a:pt x="281241" y="106000"/>
                </a:lnTo>
                <a:lnTo>
                  <a:pt x="273661" y="94525"/>
                </a:lnTo>
                <a:lnTo>
                  <a:pt x="269861" y="89687"/>
                </a:lnTo>
                <a:lnTo>
                  <a:pt x="264789" y="85192"/>
                </a:lnTo>
                <a:lnTo>
                  <a:pt x="258867" y="80924"/>
                </a:lnTo>
                <a:lnTo>
                  <a:pt x="252379" y="76809"/>
                </a:lnTo>
                <a:lnTo>
                  <a:pt x="245513" y="74067"/>
                </a:lnTo>
                <a:lnTo>
                  <a:pt x="238397" y="72238"/>
                </a:lnTo>
                <a:lnTo>
                  <a:pt x="231112" y="71019"/>
                </a:lnTo>
                <a:lnTo>
                  <a:pt x="224985" y="68936"/>
                </a:lnTo>
                <a:lnTo>
                  <a:pt x="219631" y="66278"/>
                </a:lnTo>
                <a:lnTo>
                  <a:pt x="205113" y="571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47"/>
          <p:cNvSpPr/>
          <p:nvPr/>
        </p:nvSpPr>
        <p:spPr>
          <a:xfrm>
            <a:off x="6960869" y="4617719"/>
            <a:ext cx="296652" cy="480061"/>
          </a:xfrm>
          <a:custGeom>
            <a:avLst/>
            <a:gdLst/>
            <a:ahLst/>
            <a:cxnLst/>
            <a:rect l="0" t="0" r="0" b="0"/>
            <a:pathLst>
              <a:path w="296652" h="480061">
                <a:moveTo>
                  <a:pt x="0" y="0"/>
                </a:moveTo>
                <a:lnTo>
                  <a:pt x="26868" y="53737"/>
                </a:lnTo>
                <a:lnTo>
                  <a:pt x="30612" y="65035"/>
                </a:lnTo>
                <a:lnTo>
                  <a:pt x="34379" y="78916"/>
                </a:lnTo>
                <a:lnTo>
                  <a:pt x="38160" y="94521"/>
                </a:lnTo>
                <a:lnTo>
                  <a:pt x="40679" y="108734"/>
                </a:lnTo>
                <a:lnTo>
                  <a:pt x="42360" y="122019"/>
                </a:lnTo>
                <a:lnTo>
                  <a:pt x="43480" y="134687"/>
                </a:lnTo>
                <a:lnTo>
                  <a:pt x="53133" y="220398"/>
                </a:lnTo>
                <a:lnTo>
                  <a:pt x="54472" y="235832"/>
                </a:lnTo>
                <a:lnTo>
                  <a:pt x="55365" y="248661"/>
                </a:lnTo>
                <a:lnTo>
                  <a:pt x="57230" y="263564"/>
                </a:lnTo>
                <a:lnTo>
                  <a:pt x="59744" y="279850"/>
                </a:lnTo>
                <a:lnTo>
                  <a:pt x="62689" y="297056"/>
                </a:lnTo>
                <a:lnTo>
                  <a:pt x="64653" y="311068"/>
                </a:lnTo>
                <a:lnTo>
                  <a:pt x="65962" y="322949"/>
                </a:lnTo>
                <a:lnTo>
                  <a:pt x="66835" y="333409"/>
                </a:lnTo>
                <a:lnTo>
                  <a:pt x="68687" y="342923"/>
                </a:lnTo>
                <a:lnTo>
                  <a:pt x="71192" y="351805"/>
                </a:lnTo>
                <a:lnTo>
                  <a:pt x="74131" y="360267"/>
                </a:lnTo>
                <a:lnTo>
                  <a:pt x="77397" y="373056"/>
                </a:lnTo>
                <a:lnTo>
                  <a:pt x="78268" y="378244"/>
                </a:lnTo>
                <a:lnTo>
                  <a:pt x="77579" y="381702"/>
                </a:lnTo>
                <a:lnTo>
                  <a:pt x="75850" y="384009"/>
                </a:lnTo>
                <a:lnTo>
                  <a:pt x="73426" y="385546"/>
                </a:lnTo>
                <a:lnTo>
                  <a:pt x="70542" y="385301"/>
                </a:lnTo>
                <a:lnTo>
                  <a:pt x="67348" y="383867"/>
                </a:lnTo>
                <a:lnTo>
                  <a:pt x="63949" y="381642"/>
                </a:lnTo>
                <a:lnTo>
                  <a:pt x="61682" y="377618"/>
                </a:lnTo>
                <a:lnTo>
                  <a:pt x="57223" y="359819"/>
                </a:lnTo>
                <a:lnTo>
                  <a:pt x="51680" y="345764"/>
                </a:lnTo>
                <a:lnTo>
                  <a:pt x="49693" y="337189"/>
                </a:lnTo>
                <a:lnTo>
                  <a:pt x="48369" y="327663"/>
                </a:lnTo>
                <a:lnTo>
                  <a:pt x="47486" y="317502"/>
                </a:lnTo>
                <a:lnTo>
                  <a:pt x="46897" y="304378"/>
                </a:lnTo>
                <a:lnTo>
                  <a:pt x="46244" y="272863"/>
                </a:lnTo>
                <a:lnTo>
                  <a:pt x="45876" y="195149"/>
                </a:lnTo>
                <a:lnTo>
                  <a:pt x="47094" y="173279"/>
                </a:lnTo>
                <a:lnTo>
                  <a:pt x="49175" y="156160"/>
                </a:lnTo>
                <a:lnTo>
                  <a:pt x="51834" y="142206"/>
                </a:lnTo>
                <a:lnTo>
                  <a:pt x="54876" y="129094"/>
                </a:lnTo>
                <a:lnTo>
                  <a:pt x="58175" y="116543"/>
                </a:lnTo>
                <a:lnTo>
                  <a:pt x="61643" y="104366"/>
                </a:lnTo>
                <a:lnTo>
                  <a:pt x="65226" y="94977"/>
                </a:lnTo>
                <a:lnTo>
                  <a:pt x="72593" y="81159"/>
                </a:lnTo>
                <a:lnTo>
                  <a:pt x="76713" y="70784"/>
                </a:lnTo>
                <a:lnTo>
                  <a:pt x="77813" y="66240"/>
                </a:lnTo>
                <a:lnTo>
                  <a:pt x="79815" y="63210"/>
                </a:lnTo>
                <a:lnTo>
                  <a:pt x="82421" y="61190"/>
                </a:lnTo>
                <a:lnTo>
                  <a:pt x="85427" y="59843"/>
                </a:lnTo>
                <a:lnTo>
                  <a:pt x="92155" y="58347"/>
                </a:lnTo>
                <a:lnTo>
                  <a:pt x="95726" y="57949"/>
                </a:lnTo>
                <a:lnTo>
                  <a:pt x="99377" y="58952"/>
                </a:lnTo>
                <a:lnTo>
                  <a:pt x="106821" y="63455"/>
                </a:lnTo>
                <a:lnTo>
                  <a:pt x="114363" y="69689"/>
                </a:lnTo>
                <a:lnTo>
                  <a:pt x="118152" y="73129"/>
                </a:lnTo>
                <a:lnTo>
                  <a:pt x="125749" y="83726"/>
                </a:lnTo>
                <a:lnTo>
                  <a:pt x="129553" y="90107"/>
                </a:lnTo>
                <a:lnTo>
                  <a:pt x="133780" y="103971"/>
                </a:lnTo>
                <a:lnTo>
                  <a:pt x="134907" y="111224"/>
                </a:lnTo>
                <a:lnTo>
                  <a:pt x="136928" y="119870"/>
                </a:lnTo>
                <a:lnTo>
                  <a:pt x="139546" y="129443"/>
                </a:lnTo>
                <a:lnTo>
                  <a:pt x="142560" y="139635"/>
                </a:lnTo>
                <a:lnTo>
                  <a:pt x="145840" y="148971"/>
                </a:lnTo>
                <a:lnTo>
                  <a:pt x="149297" y="157734"/>
                </a:lnTo>
                <a:lnTo>
                  <a:pt x="152871" y="166116"/>
                </a:lnTo>
                <a:lnTo>
                  <a:pt x="155255" y="178054"/>
                </a:lnTo>
                <a:lnTo>
                  <a:pt x="156843" y="192363"/>
                </a:lnTo>
                <a:lnTo>
                  <a:pt x="157902" y="208252"/>
                </a:lnTo>
                <a:lnTo>
                  <a:pt x="159879" y="221385"/>
                </a:lnTo>
                <a:lnTo>
                  <a:pt x="162465" y="232680"/>
                </a:lnTo>
                <a:lnTo>
                  <a:pt x="165461" y="242750"/>
                </a:lnTo>
                <a:lnTo>
                  <a:pt x="167457" y="252003"/>
                </a:lnTo>
                <a:lnTo>
                  <a:pt x="168788" y="260713"/>
                </a:lnTo>
                <a:lnTo>
                  <a:pt x="169676" y="269059"/>
                </a:lnTo>
                <a:lnTo>
                  <a:pt x="168998" y="278432"/>
                </a:lnTo>
                <a:lnTo>
                  <a:pt x="167275" y="288492"/>
                </a:lnTo>
                <a:lnTo>
                  <a:pt x="164857" y="299008"/>
                </a:lnTo>
                <a:lnTo>
                  <a:pt x="162170" y="307306"/>
                </a:lnTo>
                <a:lnTo>
                  <a:pt x="161453" y="307741"/>
                </a:lnTo>
                <a:lnTo>
                  <a:pt x="160976" y="306761"/>
                </a:lnTo>
                <a:lnTo>
                  <a:pt x="160210" y="292676"/>
                </a:lnTo>
                <a:lnTo>
                  <a:pt x="160146" y="286558"/>
                </a:lnTo>
                <a:lnTo>
                  <a:pt x="158835" y="277398"/>
                </a:lnTo>
                <a:lnTo>
                  <a:pt x="156690" y="266213"/>
                </a:lnTo>
                <a:lnTo>
                  <a:pt x="153990" y="253675"/>
                </a:lnTo>
                <a:lnTo>
                  <a:pt x="152190" y="241507"/>
                </a:lnTo>
                <a:lnTo>
                  <a:pt x="150990" y="229585"/>
                </a:lnTo>
                <a:lnTo>
                  <a:pt x="150190" y="217827"/>
                </a:lnTo>
                <a:lnTo>
                  <a:pt x="150927" y="203638"/>
                </a:lnTo>
                <a:lnTo>
                  <a:pt x="152689" y="187829"/>
                </a:lnTo>
                <a:lnTo>
                  <a:pt x="161235" y="131853"/>
                </a:lnTo>
                <a:lnTo>
                  <a:pt x="164641" y="110762"/>
                </a:lnTo>
                <a:lnTo>
                  <a:pt x="168180" y="94162"/>
                </a:lnTo>
                <a:lnTo>
                  <a:pt x="171811" y="80555"/>
                </a:lnTo>
                <a:lnTo>
                  <a:pt x="175500" y="68943"/>
                </a:lnTo>
                <a:lnTo>
                  <a:pt x="179230" y="59932"/>
                </a:lnTo>
                <a:lnTo>
                  <a:pt x="186762" y="46533"/>
                </a:lnTo>
                <a:lnTo>
                  <a:pt x="191818" y="39912"/>
                </a:lnTo>
                <a:lnTo>
                  <a:pt x="197729" y="32959"/>
                </a:lnTo>
                <a:lnTo>
                  <a:pt x="204209" y="25782"/>
                </a:lnTo>
                <a:lnTo>
                  <a:pt x="209800" y="20999"/>
                </a:lnTo>
                <a:lnTo>
                  <a:pt x="214796" y="17809"/>
                </a:lnTo>
                <a:lnTo>
                  <a:pt x="225874" y="12691"/>
                </a:lnTo>
                <a:lnTo>
                  <a:pt x="233860" y="11804"/>
                </a:lnTo>
                <a:lnTo>
                  <a:pt x="237187" y="12949"/>
                </a:lnTo>
                <a:lnTo>
                  <a:pt x="244270" y="17609"/>
                </a:lnTo>
                <a:lnTo>
                  <a:pt x="251651" y="27300"/>
                </a:lnTo>
                <a:lnTo>
                  <a:pt x="255398" y="33440"/>
                </a:lnTo>
                <a:lnTo>
                  <a:pt x="259165" y="42613"/>
                </a:lnTo>
                <a:lnTo>
                  <a:pt x="262947" y="53809"/>
                </a:lnTo>
                <a:lnTo>
                  <a:pt x="266738" y="66353"/>
                </a:lnTo>
                <a:lnTo>
                  <a:pt x="270536" y="82335"/>
                </a:lnTo>
                <a:lnTo>
                  <a:pt x="274337" y="100610"/>
                </a:lnTo>
                <a:lnTo>
                  <a:pt x="278141" y="120414"/>
                </a:lnTo>
                <a:lnTo>
                  <a:pt x="280678" y="138696"/>
                </a:lnTo>
                <a:lnTo>
                  <a:pt x="282369" y="155964"/>
                </a:lnTo>
                <a:lnTo>
                  <a:pt x="283496" y="172556"/>
                </a:lnTo>
                <a:lnTo>
                  <a:pt x="285518" y="191238"/>
                </a:lnTo>
                <a:lnTo>
                  <a:pt x="291151" y="232315"/>
                </a:lnTo>
                <a:lnTo>
                  <a:pt x="293161" y="253937"/>
                </a:lnTo>
                <a:lnTo>
                  <a:pt x="294501" y="275971"/>
                </a:lnTo>
                <a:lnTo>
                  <a:pt x="296387" y="329843"/>
                </a:lnTo>
                <a:lnTo>
                  <a:pt x="296651" y="341815"/>
                </a:lnTo>
                <a:lnTo>
                  <a:pt x="295558" y="356147"/>
                </a:lnTo>
                <a:lnTo>
                  <a:pt x="293558" y="372052"/>
                </a:lnTo>
                <a:lnTo>
                  <a:pt x="290955" y="389004"/>
                </a:lnTo>
                <a:lnTo>
                  <a:pt x="289221" y="404117"/>
                </a:lnTo>
                <a:lnTo>
                  <a:pt x="288064" y="418001"/>
                </a:lnTo>
                <a:lnTo>
                  <a:pt x="286779" y="441048"/>
                </a:lnTo>
                <a:lnTo>
                  <a:pt x="286208" y="455525"/>
                </a:lnTo>
                <a:lnTo>
                  <a:pt x="285750" y="4800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48"/>
          <p:cNvSpPr/>
          <p:nvPr/>
        </p:nvSpPr>
        <p:spPr>
          <a:xfrm>
            <a:off x="7326630" y="4629150"/>
            <a:ext cx="68580" cy="639474"/>
          </a:xfrm>
          <a:custGeom>
            <a:avLst/>
            <a:gdLst/>
            <a:ahLst/>
            <a:cxnLst/>
            <a:rect l="0" t="0" r="0" b="0"/>
            <a:pathLst>
              <a:path w="68580" h="639474">
                <a:moveTo>
                  <a:pt x="0" y="0"/>
                </a:moveTo>
                <a:lnTo>
                  <a:pt x="12136" y="12135"/>
                </a:lnTo>
                <a:lnTo>
                  <a:pt x="15710" y="18250"/>
                </a:lnTo>
                <a:lnTo>
                  <a:pt x="18093" y="24867"/>
                </a:lnTo>
                <a:lnTo>
                  <a:pt x="19682" y="31817"/>
                </a:lnTo>
                <a:lnTo>
                  <a:pt x="20741" y="41531"/>
                </a:lnTo>
                <a:lnTo>
                  <a:pt x="21447" y="53087"/>
                </a:lnTo>
                <a:lnTo>
                  <a:pt x="22233" y="78204"/>
                </a:lnTo>
                <a:lnTo>
                  <a:pt x="22581" y="102067"/>
                </a:lnTo>
                <a:lnTo>
                  <a:pt x="23943" y="113764"/>
                </a:lnTo>
                <a:lnTo>
                  <a:pt x="26122" y="125373"/>
                </a:lnTo>
                <a:lnTo>
                  <a:pt x="28845" y="136922"/>
                </a:lnTo>
                <a:lnTo>
                  <a:pt x="31930" y="167481"/>
                </a:lnTo>
                <a:lnTo>
                  <a:pt x="64789" y="581553"/>
                </a:lnTo>
                <a:lnTo>
                  <a:pt x="67831" y="635104"/>
                </a:lnTo>
                <a:lnTo>
                  <a:pt x="68081" y="638033"/>
                </a:lnTo>
                <a:lnTo>
                  <a:pt x="68431" y="639473"/>
                </a:lnTo>
                <a:lnTo>
                  <a:pt x="68579" y="6286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49"/>
          <p:cNvSpPr/>
          <p:nvPr/>
        </p:nvSpPr>
        <p:spPr>
          <a:xfrm>
            <a:off x="7281049" y="4619511"/>
            <a:ext cx="193974" cy="295157"/>
          </a:xfrm>
          <a:custGeom>
            <a:avLst/>
            <a:gdLst/>
            <a:ahLst/>
            <a:cxnLst/>
            <a:rect l="0" t="0" r="0" b="0"/>
            <a:pathLst>
              <a:path w="193974" h="295157">
                <a:moveTo>
                  <a:pt x="11291" y="135368"/>
                </a:moveTo>
                <a:lnTo>
                  <a:pt x="5223" y="117165"/>
                </a:lnTo>
                <a:lnTo>
                  <a:pt x="3435" y="110533"/>
                </a:lnTo>
                <a:lnTo>
                  <a:pt x="2244" y="104841"/>
                </a:lnTo>
                <a:lnTo>
                  <a:pt x="1449" y="99777"/>
                </a:lnTo>
                <a:lnTo>
                  <a:pt x="919" y="93860"/>
                </a:lnTo>
                <a:lnTo>
                  <a:pt x="567" y="87376"/>
                </a:lnTo>
                <a:lnTo>
                  <a:pt x="174" y="73399"/>
                </a:lnTo>
                <a:lnTo>
                  <a:pt x="0" y="58720"/>
                </a:lnTo>
                <a:lnTo>
                  <a:pt x="1224" y="52519"/>
                </a:lnTo>
                <a:lnTo>
                  <a:pt x="3310" y="47116"/>
                </a:lnTo>
                <a:lnTo>
                  <a:pt x="5969" y="42243"/>
                </a:lnTo>
                <a:lnTo>
                  <a:pt x="8926" y="33443"/>
                </a:lnTo>
                <a:lnTo>
                  <a:pt x="9715" y="29318"/>
                </a:lnTo>
                <a:lnTo>
                  <a:pt x="12780" y="25298"/>
                </a:lnTo>
                <a:lnTo>
                  <a:pt x="17363" y="21348"/>
                </a:lnTo>
                <a:lnTo>
                  <a:pt x="22959" y="17445"/>
                </a:lnTo>
                <a:lnTo>
                  <a:pt x="27959" y="14843"/>
                </a:lnTo>
                <a:lnTo>
                  <a:pt x="32563" y="13108"/>
                </a:lnTo>
                <a:lnTo>
                  <a:pt x="36902" y="11952"/>
                </a:lnTo>
                <a:lnTo>
                  <a:pt x="41065" y="9911"/>
                </a:lnTo>
                <a:lnTo>
                  <a:pt x="45110" y="7280"/>
                </a:lnTo>
                <a:lnTo>
                  <a:pt x="49077" y="4256"/>
                </a:lnTo>
                <a:lnTo>
                  <a:pt x="52991" y="2240"/>
                </a:lnTo>
                <a:lnTo>
                  <a:pt x="56872" y="896"/>
                </a:lnTo>
                <a:lnTo>
                  <a:pt x="60727" y="0"/>
                </a:lnTo>
                <a:lnTo>
                  <a:pt x="65838" y="673"/>
                </a:lnTo>
                <a:lnTo>
                  <a:pt x="71785" y="2391"/>
                </a:lnTo>
                <a:lnTo>
                  <a:pt x="78291" y="4807"/>
                </a:lnTo>
                <a:lnTo>
                  <a:pt x="83897" y="6417"/>
                </a:lnTo>
                <a:lnTo>
                  <a:pt x="88905" y="7491"/>
                </a:lnTo>
                <a:lnTo>
                  <a:pt x="93514" y="8207"/>
                </a:lnTo>
                <a:lnTo>
                  <a:pt x="99126" y="9954"/>
                </a:lnTo>
                <a:lnTo>
                  <a:pt x="105407" y="12389"/>
                </a:lnTo>
                <a:lnTo>
                  <a:pt x="112135" y="15282"/>
                </a:lnTo>
                <a:lnTo>
                  <a:pt x="117890" y="18481"/>
                </a:lnTo>
                <a:lnTo>
                  <a:pt x="122997" y="21883"/>
                </a:lnTo>
                <a:lnTo>
                  <a:pt x="127671" y="25422"/>
                </a:lnTo>
                <a:lnTo>
                  <a:pt x="132058" y="29050"/>
                </a:lnTo>
                <a:lnTo>
                  <a:pt x="136252" y="32740"/>
                </a:lnTo>
                <a:lnTo>
                  <a:pt x="140318" y="36469"/>
                </a:lnTo>
                <a:lnTo>
                  <a:pt x="148223" y="44000"/>
                </a:lnTo>
                <a:lnTo>
                  <a:pt x="152109" y="47786"/>
                </a:lnTo>
                <a:lnTo>
                  <a:pt x="155969" y="52850"/>
                </a:lnTo>
                <a:lnTo>
                  <a:pt x="159813" y="58766"/>
                </a:lnTo>
                <a:lnTo>
                  <a:pt x="163646" y="65251"/>
                </a:lnTo>
                <a:lnTo>
                  <a:pt x="167471" y="70843"/>
                </a:lnTo>
                <a:lnTo>
                  <a:pt x="171290" y="75841"/>
                </a:lnTo>
                <a:lnTo>
                  <a:pt x="175107" y="80444"/>
                </a:lnTo>
                <a:lnTo>
                  <a:pt x="178922" y="86052"/>
                </a:lnTo>
                <a:lnTo>
                  <a:pt x="182735" y="92331"/>
                </a:lnTo>
                <a:lnTo>
                  <a:pt x="186547" y="99057"/>
                </a:lnTo>
                <a:lnTo>
                  <a:pt x="189088" y="106080"/>
                </a:lnTo>
                <a:lnTo>
                  <a:pt x="190782" y="113303"/>
                </a:lnTo>
                <a:lnTo>
                  <a:pt x="191911" y="120658"/>
                </a:lnTo>
                <a:lnTo>
                  <a:pt x="192664" y="128101"/>
                </a:lnTo>
                <a:lnTo>
                  <a:pt x="193166" y="135604"/>
                </a:lnTo>
                <a:lnTo>
                  <a:pt x="193724" y="149443"/>
                </a:lnTo>
                <a:lnTo>
                  <a:pt x="193973" y="159827"/>
                </a:lnTo>
                <a:lnTo>
                  <a:pt x="192768" y="166914"/>
                </a:lnTo>
                <a:lnTo>
                  <a:pt x="190695" y="175449"/>
                </a:lnTo>
                <a:lnTo>
                  <a:pt x="188044" y="184949"/>
                </a:lnTo>
                <a:lnTo>
                  <a:pt x="181710" y="205664"/>
                </a:lnTo>
                <a:lnTo>
                  <a:pt x="178244" y="216522"/>
                </a:lnTo>
                <a:lnTo>
                  <a:pt x="173393" y="227571"/>
                </a:lnTo>
                <a:lnTo>
                  <a:pt x="167618" y="238747"/>
                </a:lnTo>
                <a:lnTo>
                  <a:pt x="161230" y="250008"/>
                </a:lnTo>
                <a:lnTo>
                  <a:pt x="155700" y="258784"/>
                </a:lnTo>
                <a:lnTo>
                  <a:pt x="150743" y="265906"/>
                </a:lnTo>
                <a:lnTo>
                  <a:pt x="146169" y="271924"/>
                </a:lnTo>
                <a:lnTo>
                  <a:pt x="140580" y="277205"/>
                </a:lnTo>
                <a:lnTo>
                  <a:pt x="134313" y="281996"/>
                </a:lnTo>
                <a:lnTo>
                  <a:pt x="127595" y="286460"/>
                </a:lnTo>
                <a:lnTo>
                  <a:pt x="121847" y="289437"/>
                </a:lnTo>
                <a:lnTo>
                  <a:pt x="116745" y="291421"/>
                </a:lnTo>
                <a:lnTo>
                  <a:pt x="112074" y="292743"/>
                </a:lnTo>
                <a:lnTo>
                  <a:pt x="107689" y="293625"/>
                </a:lnTo>
                <a:lnTo>
                  <a:pt x="103497" y="294213"/>
                </a:lnTo>
                <a:lnTo>
                  <a:pt x="99431" y="294604"/>
                </a:lnTo>
                <a:lnTo>
                  <a:pt x="95451" y="294866"/>
                </a:lnTo>
                <a:lnTo>
                  <a:pt x="91527" y="295040"/>
                </a:lnTo>
                <a:lnTo>
                  <a:pt x="87642" y="295156"/>
                </a:lnTo>
                <a:lnTo>
                  <a:pt x="83782" y="292694"/>
                </a:lnTo>
                <a:lnTo>
                  <a:pt x="79938" y="288512"/>
                </a:lnTo>
                <a:lnTo>
                  <a:pt x="76105" y="283184"/>
                </a:lnTo>
                <a:lnTo>
                  <a:pt x="73550" y="278362"/>
                </a:lnTo>
                <a:lnTo>
                  <a:pt x="71847" y="273877"/>
                </a:lnTo>
                <a:lnTo>
                  <a:pt x="68441" y="2382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50"/>
          <p:cNvSpPr/>
          <p:nvPr/>
        </p:nvSpPr>
        <p:spPr>
          <a:xfrm>
            <a:off x="7486650" y="4416427"/>
            <a:ext cx="228601" cy="554124"/>
          </a:xfrm>
          <a:custGeom>
            <a:avLst/>
            <a:gdLst/>
            <a:ahLst/>
            <a:cxnLst/>
            <a:rect l="0" t="0" r="0" b="0"/>
            <a:pathLst>
              <a:path w="228601" h="554124">
                <a:moveTo>
                  <a:pt x="0" y="29842"/>
                </a:moveTo>
                <a:lnTo>
                  <a:pt x="12135" y="11639"/>
                </a:lnTo>
                <a:lnTo>
                  <a:pt x="16980" y="6277"/>
                </a:lnTo>
                <a:lnTo>
                  <a:pt x="21480" y="2702"/>
                </a:lnTo>
                <a:lnTo>
                  <a:pt x="25750" y="319"/>
                </a:lnTo>
                <a:lnTo>
                  <a:pt x="28596" y="0"/>
                </a:lnTo>
                <a:lnTo>
                  <a:pt x="30495" y="1058"/>
                </a:lnTo>
                <a:lnTo>
                  <a:pt x="33872" y="5619"/>
                </a:lnTo>
                <a:lnTo>
                  <a:pt x="39607" y="11880"/>
                </a:lnTo>
                <a:lnTo>
                  <a:pt x="41644" y="16598"/>
                </a:lnTo>
                <a:lnTo>
                  <a:pt x="43909" y="28612"/>
                </a:lnTo>
                <a:lnTo>
                  <a:pt x="44915" y="42419"/>
                </a:lnTo>
                <a:lnTo>
                  <a:pt x="45362" y="58292"/>
                </a:lnTo>
                <a:lnTo>
                  <a:pt x="45705" y="237671"/>
                </a:lnTo>
                <a:lnTo>
                  <a:pt x="46980" y="278885"/>
                </a:lnTo>
                <a:lnTo>
                  <a:pt x="49100" y="310171"/>
                </a:lnTo>
                <a:lnTo>
                  <a:pt x="51783" y="334838"/>
                </a:lnTo>
                <a:lnTo>
                  <a:pt x="58151" y="382566"/>
                </a:lnTo>
                <a:lnTo>
                  <a:pt x="61627" y="405961"/>
                </a:lnTo>
                <a:lnTo>
                  <a:pt x="63944" y="424098"/>
                </a:lnTo>
                <a:lnTo>
                  <a:pt x="65489" y="438730"/>
                </a:lnTo>
                <a:lnTo>
                  <a:pt x="66519" y="451024"/>
                </a:lnTo>
                <a:lnTo>
                  <a:pt x="67205" y="461760"/>
                </a:lnTo>
                <a:lnTo>
                  <a:pt x="67969" y="480463"/>
                </a:lnTo>
                <a:lnTo>
                  <a:pt x="70713" y="490276"/>
                </a:lnTo>
                <a:lnTo>
                  <a:pt x="75081" y="500628"/>
                </a:lnTo>
                <a:lnTo>
                  <a:pt x="94276" y="538550"/>
                </a:lnTo>
                <a:lnTo>
                  <a:pt x="98410" y="544241"/>
                </a:lnTo>
                <a:lnTo>
                  <a:pt x="102437" y="548035"/>
                </a:lnTo>
                <a:lnTo>
                  <a:pt x="106391" y="550564"/>
                </a:lnTo>
                <a:lnTo>
                  <a:pt x="110297" y="552250"/>
                </a:lnTo>
                <a:lnTo>
                  <a:pt x="114171" y="553374"/>
                </a:lnTo>
                <a:lnTo>
                  <a:pt x="118024" y="554123"/>
                </a:lnTo>
                <a:lnTo>
                  <a:pt x="120593" y="553353"/>
                </a:lnTo>
                <a:lnTo>
                  <a:pt x="122304" y="551570"/>
                </a:lnTo>
                <a:lnTo>
                  <a:pt x="123446" y="549110"/>
                </a:lnTo>
                <a:lnTo>
                  <a:pt x="128101" y="542992"/>
                </a:lnTo>
                <a:lnTo>
                  <a:pt x="134404" y="536039"/>
                </a:lnTo>
                <a:lnTo>
                  <a:pt x="141438" y="528715"/>
                </a:lnTo>
                <a:lnTo>
                  <a:pt x="145091" y="523714"/>
                </a:lnTo>
                <a:lnTo>
                  <a:pt x="148798" y="517840"/>
                </a:lnTo>
                <a:lnTo>
                  <a:pt x="152539" y="511385"/>
                </a:lnTo>
                <a:lnTo>
                  <a:pt x="160081" y="497438"/>
                </a:lnTo>
                <a:lnTo>
                  <a:pt x="175272" y="467788"/>
                </a:lnTo>
                <a:lnTo>
                  <a:pt x="179499" y="452662"/>
                </a:lnTo>
                <a:lnTo>
                  <a:pt x="180626" y="445072"/>
                </a:lnTo>
                <a:lnTo>
                  <a:pt x="198144" y="351799"/>
                </a:lnTo>
                <a:lnTo>
                  <a:pt x="200676" y="334650"/>
                </a:lnTo>
                <a:lnTo>
                  <a:pt x="202364" y="320678"/>
                </a:lnTo>
                <a:lnTo>
                  <a:pt x="203489" y="307552"/>
                </a:lnTo>
                <a:lnTo>
                  <a:pt x="204240" y="294992"/>
                </a:lnTo>
                <a:lnTo>
                  <a:pt x="204740" y="282809"/>
                </a:lnTo>
                <a:lnTo>
                  <a:pt x="203803" y="270877"/>
                </a:lnTo>
                <a:lnTo>
                  <a:pt x="201909" y="259112"/>
                </a:lnTo>
                <a:lnTo>
                  <a:pt x="199376" y="247459"/>
                </a:lnTo>
                <a:lnTo>
                  <a:pt x="196417" y="239690"/>
                </a:lnTo>
                <a:lnTo>
                  <a:pt x="193175" y="234511"/>
                </a:lnTo>
                <a:lnTo>
                  <a:pt x="184913" y="226198"/>
                </a:lnTo>
                <a:lnTo>
                  <a:pt x="182965" y="225517"/>
                </a:lnTo>
                <a:lnTo>
                  <a:pt x="177414" y="224759"/>
                </a:lnTo>
                <a:lnTo>
                  <a:pt x="170714" y="224422"/>
                </a:lnTo>
                <a:lnTo>
                  <a:pt x="167149" y="224332"/>
                </a:lnTo>
                <a:lnTo>
                  <a:pt x="164772" y="225542"/>
                </a:lnTo>
                <a:lnTo>
                  <a:pt x="163188" y="227619"/>
                </a:lnTo>
                <a:lnTo>
                  <a:pt x="158887" y="237123"/>
                </a:lnTo>
                <a:lnTo>
                  <a:pt x="148510" y="258281"/>
                </a:lnTo>
                <a:lnTo>
                  <a:pt x="144726" y="268495"/>
                </a:lnTo>
                <a:lnTo>
                  <a:pt x="142204" y="277844"/>
                </a:lnTo>
                <a:lnTo>
                  <a:pt x="139402" y="295005"/>
                </a:lnTo>
                <a:lnTo>
                  <a:pt x="138155" y="311099"/>
                </a:lnTo>
                <a:lnTo>
                  <a:pt x="137603" y="330106"/>
                </a:lnTo>
                <a:lnTo>
                  <a:pt x="137247" y="385487"/>
                </a:lnTo>
                <a:lnTo>
                  <a:pt x="138488" y="399018"/>
                </a:lnTo>
                <a:lnTo>
                  <a:pt x="140585" y="410580"/>
                </a:lnTo>
                <a:lnTo>
                  <a:pt x="153076" y="459521"/>
                </a:lnTo>
                <a:lnTo>
                  <a:pt x="156660" y="472505"/>
                </a:lnTo>
                <a:lnTo>
                  <a:pt x="164030" y="497091"/>
                </a:lnTo>
                <a:lnTo>
                  <a:pt x="167773" y="506442"/>
                </a:lnTo>
                <a:lnTo>
                  <a:pt x="171539" y="513945"/>
                </a:lnTo>
                <a:lnTo>
                  <a:pt x="175319" y="520218"/>
                </a:lnTo>
                <a:lnTo>
                  <a:pt x="179109" y="524399"/>
                </a:lnTo>
                <a:lnTo>
                  <a:pt x="182906" y="527187"/>
                </a:lnTo>
                <a:lnTo>
                  <a:pt x="211402" y="541320"/>
                </a:lnTo>
                <a:lnTo>
                  <a:pt x="228600" y="5327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651"/>
          <p:cNvSpPr/>
          <p:nvPr/>
        </p:nvSpPr>
        <p:spPr>
          <a:xfrm>
            <a:off x="7761010" y="4623525"/>
            <a:ext cx="274281" cy="371385"/>
          </a:xfrm>
          <a:custGeom>
            <a:avLst/>
            <a:gdLst/>
            <a:ahLst/>
            <a:cxnLst/>
            <a:rect l="0" t="0" r="0" b="0"/>
            <a:pathLst>
              <a:path w="274281" h="371385">
                <a:moveTo>
                  <a:pt x="22819" y="28484"/>
                </a:moveTo>
                <a:lnTo>
                  <a:pt x="16752" y="40620"/>
                </a:lnTo>
                <a:lnTo>
                  <a:pt x="14964" y="46735"/>
                </a:lnTo>
                <a:lnTo>
                  <a:pt x="13772" y="53351"/>
                </a:lnTo>
                <a:lnTo>
                  <a:pt x="12978" y="60302"/>
                </a:lnTo>
                <a:lnTo>
                  <a:pt x="12448" y="67477"/>
                </a:lnTo>
                <a:lnTo>
                  <a:pt x="12096" y="74799"/>
                </a:lnTo>
                <a:lnTo>
                  <a:pt x="11703" y="90979"/>
                </a:lnTo>
                <a:lnTo>
                  <a:pt x="11390" y="280886"/>
                </a:lnTo>
                <a:lnTo>
                  <a:pt x="10120" y="285652"/>
                </a:lnTo>
                <a:lnTo>
                  <a:pt x="3534" y="297158"/>
                </a:lnTo>
                <a:lnTo>
                  <a:pt x="1548" y="300294"/>
                </a:lnTo>
                <a:lnTo>
                  <a:pt x="1018" y="298592"/>
                </a:lnTo>
                <a:lnTo>
                  <a:pt x="430" y="289925"/>
                </a:lnTo>
                <a:lnTo>
                  <a:pt x="168" y="277607"/>
                </a:lnTo>
                <a:lnTo>
                  <a:pt x="0" y="218664"/>
                </a:lnTo>
                <a:lnTo>
                  <a:pt x="1257" y="193371"/>
                </a:lnTo>
                <a:lnTo>
                  <a:pt x="6039" y="134787"/>
                </a:lnTo>
                <a:lnTo>
                  <a:pt x="9093" y="112053"/>
                </a:lnTo>
                <a:lnTo>
                  <a:pt x="12398" y="94357"/>
                </a:lnTo>
                <a:lnTo>
                  <a:pt x="15872" y="80019"/>
                </a:lnTo>
                <a:lnTo>
                  <a:pt x="20728" y="67921"/>
                </a:lnTo>
                <a:lnTo>
                  <a:pt x="26505" y="57316"/>
                </a:lnTo>
                <a:lnTo>
                  <a:pt x="32897" y="47705"/>
                </a:lnTo>
                <a:lnTo>
                  <a:pt x="38427" y="38759"/>
                </a:lnTo>
                <a:lnTo>
                  <a:pt x="43385" y="30254"/>
                </a:lnTo>
                <a:lnTo>
                  <a:pt x="47960" y="22044"/>
                </a:lnTo>
                <a:lnTo>
                  <a:pt x="52280" y="16571"/>
                </a:lnTo>
                <a:lnTo>
                  <a:pt x="56430" y="12922"/>
                </a:lnTo>
                <a:lnTo>
                  <a:pt x="64427" y="7598"/>
                </a:lnTo>
                <a:lnTo>
                  <a:pt x="72215" y="998"/>
                </a:lnTo>
                <a:lnTo>
                  <a:pt x="74800" y="0"/>
                </a:lnTo>
                <a:lnTo>
                  <a:pt x="76523" y="605"/>
                </a:lnTo>
                <a:lnTo>
                  <a:pt x="77672" y="2278"/>
                </a:lnTo>
                <a:lnTo>
                  <a:pt x="79708" y="3393"/>
                </a:lnTo>
                <a:lnTo>
                  <a:pt x="85356" y="4633"/>
                </a:lnTo>
                <a:lnTo>
                  <a:pt x="88641" y="7503"/>
                </a:lnTo>
                <a:lnTo>
                  <a:pt x="95677" y="17466"/>
                </a:lnTo>
                <a:lnTo>
                  <a:pt x="103037" y="26974"/>
                </a:lnTo>
                <a:lnTo>
                  <a:pt x="106778" y="31287"/>
                </a:lnTo>
                <a:lnTo>
                  <a:pt x="110542" y="37973"/>
                </a:lnTo>
                <a:lnTo>
                  <a:pt x="114320" y="46240"/>
                </a:lnTo>
                <a:lnTo>
                  <a:pt x="118110" y="55561"/>
                </a:lnTo>
                <a:lnTo>
                  <a:pt x="120636" y="64316"/>
                </a:lnTo>
                <a:lnTo>
                  <a:pt x="122321" y="72692"/>
                </a:lnTo>
                <a:lnTo>
                  <a:pt x="123444" y="80816"/>
                </a:lnTo>
                <a:lnTo>
                  <a:pt x="131091" y="128657"/>
                </a:lnTo>
                <a:lnTo>
                  <a:pt x="133101" y="144796"/>
                </a:lnTo>
                <a:lnTo>
                  <a:pt x="134440" y="159366"/>
                </a:lnTo>
                <a:lnTo>
                  <a:pt x="135333" y="172889"/>
                </a:lnTo>
                <a:lnTo>
                  <a:pt x="135928" y="185714"/>
                </a:lnTo>
                <a:lnTo>
                  <a:pt x="136590" y="210124"/>
                </a:lnTo>
                <a:lnTo>
                  <a:pt x="137014" y="251524"/>
                </a:lnTo>
                <a:lnTo>
                  <a:pt x="137073" y="282130"/>
                </a:lnTo>
                <a:lnTo>
                  <a:pt x="138358" y="280131"/>
                </a:lnTo>
                <a:lnTo>
                  <a:pt x="140485" y="266099"/>
                </a:lnTo>
                <a:lnTo>
                  <a:pt x="143174" y="244044"/>
                </a:lnTo>
                <a:lnTo>
                  <a:pt x="144966" y="225531"/>
                </a:lnTo>
                <a:lnTo>
                  <a:pt x="146160" y="209379"/>
                </a:lnTo>
                <a:lnTo>
                  <a:pt x="146956" y="194801"/>
                </a:lnTo>
                <a:lnTo>
                  <a:pt x="148757" y="181272"/>
                </a:lnTo>
                <a:lnTo>
                  <a:pt x="151228" y="168443"/>
                </a:lnTo>
                <a:lnTo>
                  <a:pt x="154145" y="156080"/>
                </a:lnTo>
                <a:lnTo>
                  <a:pt x="159900" y="138948"/>
                </a:lnTo>
                <a:lnTo>
                  <a:pt x="167547" y="118637"/>
                </a:lnTo>
                <a:lnTo>
                  <a:pt x="183663" y="78712"/>
                </a:lnTo>
                <a:lnTo>
                  <a:pt x="202547" y="35601"/>
                </a:lnTo>
                <a:lnTo>
                  <a:pt x="210833" y="24525"/>
                </a:lnTo>
                <a:lnTo>
                  <a:pt x="214202" y="23305"/>
                </a:lnTo>
                <a:lnTo>
                  <a:pt x="217717" y="23761"/>
                </a:lnTo>
                <a:lnTo>
                  <a:pt x="221332" y="25336"/>
                </a:lnTo>
                <a:lnTo>
                  <a:pt x="228734" y="30472"/>
                </a:lnTo>
                <a:lnTo>
                  <a:pt x="236257" y="36988"/>
                </a:lnTo>
                <a:lnTo>
                  <a:pt x="243834" y="44117"/>
                </a:lnTo>
                <a:lnTo>
                  <a:pt x="246362" y="49066"/>
                </a:lnTo>
                <a:lnTo>
                  <a:pt x="248049" y="54906"/>
                </a:lnTo>
                <a:lnTo>
                  <a:pt x="249172" y="61338"/>
                </a:lnTo>
                <a:lnTo>
                  <a:pt x="251191" y="69437"/>
                </a:lnTo>
                <a:lnTo>
                  <a:pt x="253807" y="78646"/>
                </a:lnTo>
                <a:lnTo>
                  <a:pt x="256821" y="88596"/>
                </a:lnTo>
                <a:lnTo>
                  <a:pt x="258830" y="99039"/>
                </a:lnTo>
                <a:lnTo>
                  <a:pt x="260170" y="109810"/>
                </a:lnTo>
                <a:lnTo>
                  <a:pt x="261063" y="120802"/>
                </a:lnTo>
                <a:lnTo>
                  <a:pt x="262056" y="183814"/>
                </a:lnTo>
                <a:lnTo>
                  <a:pt x="262321" y="227288"/>
                </a:lnTo>
                <a:lnTo>
                  <a:pt x="263767" y="258810"/>
                </a:lnTo>
                <a:lnTo>
                  <a:pt x="266001" y="282365"/>
                </a:lnTo>
                <a:lnTo>
                  <a:pt x="270600" y="314040"/>
                </a:lnTo>
                <a:lnTo>
                  <a:pt x="271826" y="324265"/>
                </a:lnTo>
                <a:lnTo>
                  <a:pt x="272644" y="332351"/>
                </a:lnTo>
                <a:lnTo>
                  <a:pt x="273190" y="340282"/>
                </a:lnTo>
                <a:lnTo>
                  <a:pt x="273553" y="348110"/>
                </a:lnTo>
                <a:lnTo>
                  <a:pt x="274280" y="3713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652"/>
          <p:cNvSpPr/>
          <p:nvPr/>
        </p:nvSpPr>
        <p:spPr>
          <a:xfrm>
            <a:off x="8069579" y="4618143"/>
            <a:ext cx="330468" cy="376767"/>
          </a:xfrm>
          <a:custGeom>
            <a:avLst/>
            <a:gdLst/>
            <a:ahLst/>
            <a:cxnLst/>
            <a:rect l="0" t="0" r="0" b="0"/>
            <a:pathLst>
              <a:path w="330468" h="376767">
                <a:moveTo>
                  <a:pt x="0" y="205316"/>
                </a:moveTo>
                <a:lnTo>
                  <a:pt x="9842" y="195475"/>
                </a:lnTo>
                <a:lnTo>
                  <a:pt x="17497" y="184432"/>
                </a:lnTo>
                <a:lnTo>
                  <a:pt x="23096" y="176154"/>
                </a:lnTo>
                <a:lnTo>
                  <a:pt x="28097" y="168095"/>
                </a:lnTo>
                <a:lnTo>
                  <a:pt x="32702" y="160182"/>
                </a:lnTo>
                <a:lnTo>
                  <a:pt x="41204" y="144617"/>
                </a:lnTo>
                <a:lnTo>
                  <a:pt x="57011" y="113928"/>
                </a:lnTo>
                <a:lnTo>
                  <a:pt x="60868" y="106291"/>
                </a:lnTo>
                <a:lnTo>
                  <a:pt x="64708" y="97389"/>
                </a:lnTo>
                <a:lnTo>
                  <a:pt x="68539" y="87645"/>
                </a:lnTo>
                <a:lnTo>
                  <a:pt x="72363" y="77339"/>
                </a:lnTo>
                <a:lnTo>
                  <a:pt x="76181" y="67928"/>
                </a:lnTo>
                <a:lnTo>
                  <a:pt x="79998" y="59114"/>
                </a:lnTo>
                <a:lnTo>
                  <a:pt x="83813" y="50698"/>
                </a:lnTo>
                <a:lnTo>
                  <a:pt x="86354" y="41278"/>
                </a:lnTo>
                <a:lnTo>
                  <a:pt x="88050" y="31187"/>
                </a:lnTo>
                <a:lnTo>
                  <a:pt x="89180" y="20650"/>
                </a:lnTo>
                <a:lnTo>
                  <a:pt x="88664" y="13626"/>
                </a:lnTo>
                <a:lnTo>
                  <a:pt x="87050" y="8942"/>
                </a:lnTo>
                <a:lnTo>
                  <a:pt x="84703" y="5820"/>
                </a:lnTo>
                <a:lnTo>
                  <a:pt x="81869" y="5009"/>
                </a:lnTo>
                <a:lnTo>
                  <a:pt x="78709" y="5738"/>
                </a:lnTo>
                <a:lnTo>
                  <a:pt x="71813" y="9935"/>
                </a:lnTo>
                <a:lnTo>
                  <a:pt x="64513" y="16033"/>
                </a:lnTo>
                <a:lnTo>
                  <a:pt x="57036" y="26364"/>
                </a:lnTo>
                <a:lnTo>
                  <a:pt x="53264" y="32675"/>
                </a:lnTo>
                <a:lnTo>
                  <a:pt x="49480" y="41962"/>
                </a:lnTo>
                <a:lnTo>
                  <a:pt x="45687" y="53233"/>
                </a:lnTo>
                <a:lnTo>
                  <a:pt x="38085" y="78034"/>
                </a:lnTo>
                <a:lnTo>
                  <a:pt x="30473" y="101756"/>
                </a:lnTo>
                <a:lnTo>
                  <a:pt x="27936" y="112146"/>
                </a:lnTo>
                <a:lnTo>
                  <a:pt x="26244" y="121613"/>
                </a:lnTo>
                <a:lnTo>
                  <a:pt x="20476" y="170779"/>
                </a:lnTo>
                <a:lnTo>
                  <a:pt x="17462" y="197531"/>
                </a:lnTo>
                <a:lnTo>
                  <a:pt x="16721" y="217906"/>
                </a:lnTo>
                <a:lnTo>
                  <a:pt x="17497" y="234030"/>
                </a:lnTo>
                <a:lnTo>
                  <a:pt x="19285" y="247319"/>
                </a:lnTo>
                <a:lnTo>
                  <a:pt x="20477" y="258718"/>
                </a:lnTo>
                <a:lnTo>
                  <a:pt x="21272" y="268857"/>
                </a:lnTo>
                <a:lnTo>
                  <a:pt x="21801" y="278157"/>
                </a:lnTo>
                <a:lnTo>
                  <a:pt x="22389" y="295264"/>
                </a:lnTo>
                <a:lnTo>
                  <a:pt x="22768" y="320874"/>
                </a:lnTo>
                <a:lnTo>
                  <a:pt x="24068" y="325535"/>
                </a:lnTo>
                <a:lnTo>
                  <a:pt x="28901" y="334100"/>
                </a:lnTo>
                <a:lnTo>
                  <a:pt x="35282" y="342141"/>
                </a:lnTo>
                <a:lnTo>
                  <a:pt x="38761" y="346062"/>
                </a:lnTo>
                <a:lnTo>
                  <a:pt x="42351" y="348677"/>
                </a:lnTo>
                <a:lnTo>
                  <a:pt x="49726" y="351582"/>
                </a:lnTo>
                <a:lnTo>
                  <a:pt x="57238" y="352874"/>
                </a:lnTo>
                <a:lnTo>
                  <a:pt x="61019" y="353218"/>
                </a:lnTo>
                <a:lnTo>
                  <a:pt x="63540" y="352177"/>
                </a:lnTo>
                <a:lnTo>
                  <a:pt x="65220" y="350214"/>
                </a:lnTo>
                <a:lnTo>
                  <a:pt x="66340" y="347635"/>
                </a:lnTo>
                <a:lnTo>
                  <a:pt x="77263" y="333100"/>
                </a:lnTo>
                <a:lnTo>
                  <a:pt x="80719" y="327336"/>
                </a:lnTo>
                <a:lnTo>
                  <a:pt x="84293" y="320953"/>
                </a:lnTo>
                <a:lnTo>
                  <a:pt x="89216" y="314157"/>
                </a:lnTo>
                <a:lnTo>
                  <a:pt x="95038" y="307087"/>
                </a:lnTo>
                <a:lnTo>
                  <a:pt x="101458" y="299833"/>
                </a:lnTo>
                <a:lnTo>
                  <a:pt x="108279" y="288648"/>
                </a:lnTo>
                <a:lnTo>
                  <a:pt x="115367" y="274841"/>
                </a:lnTo>
                <a:lnTo>
                  <a:pt x="122631" y="259286"/>
                </a:lnTo>
                <a:lnTo>
                  <a:pt x="130015" y="241296"/>
                </a:lnTo>
                <a:lnTo>
                  <a:pt x="137476" y="221683"/>
                </a:lnTo>
                <a:lnTo>
                  <a:pt x="144990" y="200987"/>
                </a:lnTo>
                <a:lnTo>
                  <a:pt x="152541" y="177030"/>
                </a:lnTo>
                <a:lnTo>
                  <a:pt x="174032" y="102391"/>
                </a:lnTo>
                <a:lnTo>
                  <a:pt x="179522" y="85900"/>
                </a:lnTo>
                <a:lnTo>
                  <a:pt x="184452" y="72365"/>
                </a:lnTo>
                <a:lnTo>
                  <a:pt x="187738" y="60802"/>
                </a:lnTo>
                <a:lnTo>
                  <a:pt x="189929" y="50554"/>
                </a:lnTo>
                <a:lnTo>
                  <a:pt x="191389" y="41181"/>
                </a:lnTo>
                <a:lnTo>
                  <a:pt x="192363" y="32393"/>
                </a:lnTo>
                <a:lnTo>
                  <a:pt x="193012" y="23994"/>
                </a:lnTo>
                <a:lnTo>
                  <a:pt x="193445" y="15855"/>
                </a:lnTo>
                <a:lnTo>
                  <a:pt x="195003" y="10429"/>
                </a:lnTo>
                <a:lnTo>
                  <a:pt x="197312" y="6811"/>
                </a:lnTo>
                <a:lnTo>
                  <a:pt x="200122" y="4400"/>
                </a:lnTo>
                <a:lnTo>
                  <a:pt x="203264" y="2792"/>
                </a:lnTo>
                <a:lnTo>
                  <a:pt x="212486" y="529"/>
                </a:lnTo>
                <a:lnTo>
                  <a:pt x="215088" y="0"/>
                </a:lnTo>
                <a:lnTo>
                  <a:pt x="215783" y="1128"/>
                </a:lnTo>
                <a:lnTo>
                  <a:pt x="216553" y="5770"/>
                </a:lnTo>
                <a:lnTo>
                  <a:pt x="216760" y="12595"/>
                </a:lnTo>
                <a:lnTo>
                  <a:pt x="216988" y="33726"/>
                </a:lnTo>
                <a:lnTo>
                  <a:pt x="215778" y="49013"/>
                </a:lnTo>
                <a:lnTo>
                  <a:pt x="213702" y="66824"/>
                </a:lnTo>
                <a:lnTo>
                  <a:pt x="211048" y="86318"/>
                </a:lnTo>
                <a:lnTo>
                  <a:pt x="209280" y="113284"/>
                </a:lnTo>
                <a:lnTo>
                  <a:pt x="208100" y="145232"/>
                </a:lnTo>
                <a:lnTo>
                  <a:pt x="207314" y="180500"/>
                </a:lnTo>
                <a:lnTo>
                  <a:pt x="205519" y="207822"/>
                </a:lnTo>
                <a:lnTo>
                  <a:pt x="203053" y="229847"/>
                </a:lnTo>
                <a:lnTo>
                  <a:pt x="200138" y="248340"/>
                </a:lnTo>
                <a:lnTo>
                  <a:pt x="198196" y="261939"/>
                </a:lnTo>
                <a:lnTo>
                  <a:pt x="196900" y="272275"/>
                </a:lnTo>
                <a:lnTo>
                  <a:pt x="194822" y="291920"/>
                </a:lnTo>
                <a:lnTo>
                  <a:pt x="194463" y="301391"/>
                </a:lnTo>
                <a:lnTo>
                  <a:pt x="194411" y="301116"/>
                </a:lnTo>
                <a:lnTo>
                  <a:pt x="194324" y="275772"/>
                </a:lnTo>
                <a:lnTo>
                  <a:pt x="195589" y="266257"/>
                </a:lnTo>
                <a:lnTo>
                  <a:pt x="197703" y="254833"/>
                </a:lnTo>
                <a:lnTo>
                  <a:pt x="200382" y="242138"/>
                </a:lnTo>
                <a:lnTo>
                  <a:pt x="203438" y="231134"/>
                </a:lnTo>
                <a:lnTo>
                  <a:pt x="206746" y="221258"/>
                </a:lnTo>
                <a:lnTo>
                  <a:pt x="210221" y="212134"/>
                </a:lnTo>
                <a:lnTo>
                  <a:pt x="213807" y="203511"/>
                </a:lnTo>
                <a:lnTo>
                  <a:pt x="217468" y="195224"/>
                </a:lnTo>
                <a:lnTo>
                  <a:pt x="224923" y="179241"/>
                </a:lnTo>
                <a:lnTo>
                  <a:pt x="243857" y="140625"/>
                </a:lnTo>
                <a:lnTo>
                  <a:pt x="247662" y="134249"/>
                </a:lnTo>
                <a:lnTo>
                  <a:pt x="255276" y="123778"/>
                </a:lnTo>
                <a:lnTo>
                  <a:pt x="260354" y="119207"/>
                </a:lnTo>
                <a:lnTo>
                  <a:pt x="266279" y="114890"/>
                </a:lnTo>
                <a:lnTo>
                  <a:pt x="272769" y="110742"/>
                </a:lnTo>
                <a:lnTo>
                  <a:pt x="278367" y="107977"/>
                </a:lnTo>
                <a:lnTo>
                  <a:pt x="287972" y="104905"/>
                </a:lnTo>
                <a:lnTo>
                  <a:pt x="296474" y="103539"/>
                </a:lnTo>
                <a:lnTo>
                  <a:pt x="300520" y="103175"/>
                </a:lnTo>
                <a:lnTo>
                  <a:pt x="303217" y="104202"/>
                </a:lnTo>
                <a:lnTo>
                  <a:pt x="305015" y="106157"/>
                </a:lnTo>
                <a:lnTo>
                  <a:pt x="309552" y="114256"/>
                </a:lnTo>
                <a:lnTo>
                  <a:pt x="320036" y="130555"/>
                </a:lnTo>
                <a:lnTo>
                  <a:pt x="323848" y="142776"/>
                </a:lnTo>
                <a:lnTo>
                  <a:pt x="326389" y="157272"/>
                </a:lnTo>
                <a:lnTo>
                  <a:pt x="328082" y="173287"/>
                </a:lnTo>
                <a:lnTo>
                  <a:pt x="329212" y="191583"/>
                </a:lnTo>
                <a:lnTo>
                  <a:pt x="330467" y="232233"/>
                </a:lnTo>
                <a:lnTo>
                  <a:pt x="329531" y="255011"/>
                </a:lnTo>
                <a:lnTo>
                  <a:pt x="327637" y="279086"/>
                </a:lnTo>
                <a:lnTo>
                  <a:pt x="323417" y="323193"/>
                </a:lnTo>
                <a:lnTo>
                  <a:pt x="322292" y="338511"/>
                </a:lnTo>
                <a:lnTo>
                  <a:pt x="320040" y="3767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653"/>
          <p:cNvSpPr/>
          <p:nvPr/>
        </p:nvSpPr>
        <p:spPr>
          <a:xfrm>
            <a:off x="8470101" y="4491989"/>
            <a:ext cx="22390" cy="514351"/>
          </a:xfrm>
          <a:custGeom>
            <a:avLst/>
            <a:gdLst/>
            <a:ahLst/>
            <a:cxnLst/>
            <a:rect l="0" t="0" r="0" b="0"/>
            <a:pathLst>
              <a:path w="22390" h="514351">
                <a:moveTo>
                  <a:pt x="22389" y="0"/>
                </a:moveTo>
                <a:lnTo>
                  <a:pt x="22389" y="18204"/>
                </a:lnTo>
                <a:lnTo>
                  <a:pt x="21119" y="28646"/>
                </a:lnTo>
                <a:lnTo>
                  <a:pt x="19002" y="40687"/>
                </a:lnTo>
                <a:lnTo>
                  <a:pt x="16321" y="53795"/>
                </a:lnTo>
                <a:lnTo>
                  <a:pt x="14533" y="66344"/>
                </a:lnTo>
                <a:lnTo>
                  <a:pt x="13341" y="78519"/>
                </a:lnTo>
                <a:lnTo>
                  <a:pt x="12547" y="90446"/>
                </a:lnTo>
                <a:lnTo>
                  <a:pt x="12017" y="102208"/>
                </a:lnTo>
                <a:lnTo>
                  <a:pt x="11430" y="125436"/>
                </a:lnTo>
                <a:lnTo>
                  <a:pt x="10999" y="200352"/>
                </a:lnTo>
                <a:lnTo>
                  <a:pt x="9716" y="223739"/>
                </a:lnTo>
                <a:lnTo>
                  <a:pt x="4903" y="286976"/>
                </a:lnTo>
                <a:lnTo>
                  <a:pt x="3112" y="322128"/>
                </a:lnTo>
                <a:lnTo>
                  <a:pt x="590" y="422118"/>
                </a:lnTo>
                <a:lnTo>
                  <a:pt x="0" y="458965"/>
                </a:lnTo>
                <a:lnTo>
                  <a:pt x="1112" y="471077"/>
                </a:lnTo>
                <a:lnTo>
                  <a:pt x="3125" y="480421"/>
                </a:lnTo>
                <a:lnTo>
                  <a:pt x="5736" y="487921"/>
                </a:lnTo>
                <a:lnTo>
                  <a:pt x="7477" y="494191"/>
                </a:lnTo>
                <a:lnTo>
                  <a:pt x="8638" y="499641"/>
                </a:lnTo>
                <a:lnTo>
                  <a:pt x="10958" y="5143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654"/>
          <p:cNvSpPr/>
          <p:nvPr/>
        </p:nvSpPr>
        <p:spPr>
          <a:xfrm>
            <a:off x="8378190" y="4663439"/>
            <a:ext cx="205740" cy="57151"/>
          </a:xfrm>
          <a:custGeom>
            <a:avLst/>
            <a:gdLst/>
            <a:ahLst/>
            <a:cxnLst/>
            <a:rect l="0" t="0" r="0" b="0"/>
            <a:pathLst>
              <a:path w="205740" h="57151">
                <a:moveTo>
                  <a:pt x="0" y="57150"/>
                </a:moveTo>
                <a:lnTo>
                  <a:pt x="12135" y="45015"/>
                </a:lnTo>
                <a:lnTo>
                  <a:pt x="16980" y="41440"/>
                </a:lnTo>
                <a:lnTo>
                  <a:pt x="21481" y="39057"/>
                </a:lnTo>
                <a:lnTo>
                  <a:pt x="25750" y="37468"/>
                </a:lnTo>
                <a:lnTo>
                  <a:pt x="29866" y="35139"/>
                </a:lnTo>
                <a:lnTo>
                  <a:pt x="33881" y="32316"/>
                </a:lnTo>
                <a:lnTo>
                  <a:pt x="37827" y="29164"/>
                </a:lnTo>
                <a:lnTo>
                  <a:pt x="42998" y="25793"/>
                </a:lnTo>
                <a:lnTo>
                  <a:pt x="48985" y="22275"/>
                </a:lnTo>
                <a:lnTo>
                  <a:pt x="55516" y="18660"/>
                </a:lnTo>
                <a:lnTo>
                  <a:pt x="62411" y="16250"/>
                </a:lnTo>
                <a:lnTo>
                  <a:pt x="69547" y="14644"/>
                </a:lnTo>
                <a:lnTo>
                  <a:pt x="76845" y="13573"/>
                </a:lnTo>
                <a:lnTo>
                  <a:pt x="101886" y="8996"/>
                </a:lnTo>
                <a:lnTo>
                  <a:pt x="117454" y="5997"/>
                </a:lnTo>
                <a:lnTo>
                  <a:pt x="131643" y="3998"/>
                </a:lnTo>
                <a:lnTo>
                  <a:pt x="144912" y="2666"/>
                </a:lnTo>
                <a:lnTo>
                  <a:pt x="157568" y="1777"/>
                </a:lnTo>
                <a:lnTo>
                  <a:pt x="178403" y="790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655"/>
          <p:cNvSpPr/>
          <p:nvPr/>
        </p:nvSpPr>
        <p:spPr>
          <a:xfrm>
            <a:off x="8572567" y="4709159"/>
            <a:ext cx="137093" cy="285751"/>
          </a:xfrm>
          <a:custGeom>
            <a:avLst/>
            <a:gdLst/>
            <a:ahLst/>
            <a:cxnLst/>
            <a:rect l="0" t="0" r="0" b="0"/>
            <a:pathLst>
              <a:path w="137093" h="285751">
                <a:moveTo>
                  <a:pt x="79942" y="0"/>
                </a:moveTo>
                <a:lnTo>
                  <a:pt x="60260" y="0"/>
                </a:lnTo>
                <a:lnTo>
                  <a:pt x="57931" y="2541"/>
                </a:lnTo>
                <a:lnTo>
                  <a:pt x="55108" y="6774"/>
                </a:lnTo>
                <a:lnTo>
                  <a:pt x="51956" y="12136"/>
                </a:lnTo>
                <a:lnTo>
                  <a:pt x="48585" y="16981"/>
                </a:lnTo>
                <a:lnTo>
                  <a:pt x="45068" y="21481"/>
                </a:lnTo>
                <a:lnTo>
                  <a:pt x="41452" y="25751"/>
                </a:lnTo>
                <a:lnTo>
                  <a:pt x="39043" y="31137"/>
                </a:lnTo>
                <a:lnTo>
                  <a:pt x="37436" y="37268"/>
                </a:lnTo>
                <a:lnTo>
                  <a:pt x="36365" y="43896"/>
                </a:lnTo>
                <a:lnTo>
                  <a:pt x="33110" y="52124"/>
                </a:lnTo>
                <a:lnTo>
                  <a:pt x="28401" y="61419"/>
                </a:lnTo>
                <a:lnTo>
                  <a:pt x="22722" y="71426"/>
                </a:lnTo>
                <a:lnTo>
                  <a:pt x="17666" y="86988"/>
                </a:lnTo>
                <a:lnTo>
                  <a:pt x="13024" y="106252"/>
                </a:lnTo>
                <a:lnTo>
                  <a:pt x="8661" y="127985"/>
                </a:lnTo>
                <a:lnTo>
                  <a:pt x="5752" y="145013"/>
                </a:lnTo>
                <a:lnTo>
                  <a:pt x="3812" y="158905"/>
                </a:lnTo>
                <a:lnTo>
                  <a:pt x="2518" y="170707"/>
                </a:lnTo>
                <a:lnTo>
                  <a:pt x="1657" y="181115"/>
                </a:lnTo>
                <a:lnTo>
                  <a:pt x="1082" y="190593"/>
                </a:lnTo>
                <a:lnTo>
                  <a:pt x="699" y="199452"/>
                </a:lnTo>
                <a:lnTo>
                  <a:pt x="273" y="222843"/>
                </a:lnTo>
                <a:lnTo>
                  <a:pt x="0" y="261048"/>
                </a:lnTo>
                <a:lnTo>
                  <a:pt x="2517" y="266742"/>
                </a:lnTo>
                <a:lnTo>
                  <a:pt x="6736" y="271808"/>
                </a:lnTo>
                <a:lnTo>
                  <a:pt x="12088" y="276456"/>
                </a:lnTo>
                <a:lnTo>
                  <a:pt x="15656" y="278284"/>
                </a:lnTo>
                <a:lnTo>
                  <a:pt x="18035" y="278233"/>
                </a:lnTo>
                <a:lnTo>
                  <a:pt x="21948" y="274789"/>
                </a:lnTo>
                <a:lnTo>
                  <a:pt x="27921" y="269025"/>
                </a:lnTo>
                <a:lnTo>
                  <a:pt x="30021" y="265710"/>
                </a:lnTo>
                <a:lnTo>
                  <a:pt x="32355" y="258640"/>
                </a:lnTo>
                <a:lnTo>
                  <a:pt x="34247" y="254977"/>
                </a:lnTo>
                <a:lnTo>
                  <a:pt x="36779" y="251265"/>
                </a:lnTo>
                <a:lnTo>
                  <a:pt x="39737" y="247520"/>
                </a:lnTo>
                <a:lnTo>
                  <a:pt x="41709" y="242484"/>
                </a:lnTo>
                <a:lnTo>
                  <a:pt x="43024" y="236586"/>
                </a:lnTo>
                <a:lnTo>
                  <a:pt x="43900" y="230114"/>
                </a:lnTo>
                <a:lnTo>
                  <a:pt x="45754" y="223260"/>
                </a:lnTo>
                <a:lnTo>
                  <a:pt x="48260" y="216150"/>
                </a:lnTo>
                <a:lnTo>
                  <a:pt x="51201" y="208870"/>
                </a:lnTo>
                <a:lnTo>
                  <a:pt x="55701" y="192587"/>
                </a:lnTo>
                <a:lnTo>
                  <a:pt x="67475" y="144014"/>
                </a:lnTo>
                <a:lnTo>
                  <a:pt x="71630" y="121410"/>
                </a:lnTo>
                <a:lnTo>
                  <a:pt x="74402" y="101260"/>
                </a:lnTo>
                <a:lnTo>
                  <a:pt x="76249" y="82747"/>
                </a:lnTo>
                <a:lnTo>
                  <a:pt x="77480" y="67864"/>
                </a:lnTo>
                <a:lnTo>
                  <a:pt x="78301" y="55403"/>
                </a:lnTo>
                <a:lnTo>
                  <a:pt x="79213" y="36054"/>
                </a:lnTo>
                <a:lnTo>
                  <a:pt x="79618" y="23221"/>
                </a:lnTo>
                <a:lnTo>
                  <a:pt x="79847" y="8856"/>
                </a:lnTo>
                <a:lnTo>
                  <a:pt x="81148" y="7174"/>
                </a:lnTo>
                <a:lnTo>
                  <a:pt x="83287" y="7323"/>
                </a:lnTo>
                <a:lnTo>
                  <a:pt x="85982" y="8692"/>
                </a:lnTo>
                <a:lnTo>
                  <a:pt x="87779" y="10875"/>
                </a:lnTo>
                <a:lnTo>
                  <a:pt x="88977" y="13600"/>
                </a:lnTo>
                <a:lnTo>
                  <a:pt x="90308" y="21285"/>
                </a:lnTo>
                <a:lnTo>
                  <a:pt x="90663" y="26890"/>
                </a:lnTo>
                <a:lnTo>
                  <a:pt x="90899" y="33167"/>
                </a:lnTo>
                <a:lnTo>
                  <a:pt x="91232" y="54137"/>
                </a:lnTo>
                <a:lnTo>
                  <a:pt x="91369" y="153701"/>
                </a:lnTo>
                <a:lnTo>
                  <a:pt x="92640" y="165967"/>
                </a:lnTo>
                <a:lnTo>
                  <a:pt x="94757" y="180495"/>
                </a:lnTo>
                <a:lnTo>
                  <a:pt x="97439" y="196530"/>
                </a:lnTo>
                <a:lnTo>
                  <a:pt x="99227" y="209760"/>
                </a:lnTo>
                <a:lnTo>
                  <a:pt x="100419" y="221120"/>
                </a:lnTo>
                <a:lnTo>
                  <a:pt x="101213" y="231234"/>
                </a:lnTo>
                <a:lnTo>
                  <a:pt x="103013" y="239246"/>
                </a:lnTo>
                <a:lnTo>
                  <a:pt x="105483" y="245857"/>
                </a:lnTo>
                <a:lnTo>
                  <a:pt x="118573" y="271661"/>
                </a:lnTo>
                <a:lnTo>
                  <a:pt x="122206" y="276358"/>
                </a:lnTo>
                <a:lnTo>
                  <a:pt x="125898" y="279489"/>
                </a:lnTo>
                <a:lnTo>
                  <a:pt x="137092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656"/>
          <p:cNvSpPr/>
          <p:nvPr/>
        </p:nvSpPr>
        <p:spPr>
          <a:xfrm>
            <a:off x="8748794" y="4709159"/>
            <a:ext cx="86597" cy="271259"/>
          </a:xfrm>
          <a:custGeom>
            <a:avLst/>
            <a:gdLst/>
            <a:ahLst/>
            <a:cxnLst/>
            <a:rect l="0" t="0" r="0" b="0"/>
            <a:pathLst>
              <a:path w="86597" h="271259">
                <a:moveTo>
                  <a:pt x="6585" y="11430"/>
                </a:moveTo>
                <a:lnTo>
                  <a:pt x="518" y="23566"/>
                </a:lnTo>
                <a:lnTo>
                  <a:pt x="0" y="28411"/>
                </a:lnTo>
                <a:lnTo>
                  <a:pt x="926" y="32911"/>
                </a:lnTo>
                <a:lnTo>
                  <a:pt x="2812" y="37181"/>
                </a:lnTo>
                <a:lnTo>
                  <a:pt x="4070" y="47647"/>
                </a:lnTo>
                <a:lnTo>
                  <a:pt x="4908" y="62245"/>
                </a:lnTo>
                <a:lnTo>
                  <a:pt x="5840" y="94974"/>
                </a:lnTo>
                <a:lnTo>
                  <a:pt x="6254" y="122221"/>
                </a:lnTo>
                <a:lnTo>
                  <a:pt x="7635" y="139901"/>
                </a:lnTo>
                <a:lnTo>
                  <a:pt x="9825" y="160577"/>
                </a:lnTo>
                <a:lnTo>
                  <a:pt x="12555" y="183252"/>
                </a:lnTo>
                <a:lnTo>
                  <a:pt x="15646" y="203448"/>
                </a:lnTo>
                <a:lnTo>
                  <a:pt x="18975" y="221992"/>
                </a:lnTo>
                <a:lnTo>
                  <a:pt x="28833" y="271258"/>
                </a:lnTo>
                <a:lnTo>
                  <a:pt x="29037" y="271009"/>
                </a:lnTo>
                <a:lnTo>
                  <a:pt x="29264" y="267345"/>
                </a:lnTo>
                <a:lnTo>
                  <a:pt x="28054" y="264590"/>
                </a:lnTo>
                <a:lnTo>
                  <a:pt x="25978" y="261484"/>
                </a:lnTo>
                <a:lnTo>
                  <a:pt x="23324" y="258143"/>
                </a:lnTo>
                <a:lnTo>
                  <a:pt x="21555" y="253375"/>
                </a:lnTo>
                <a:lnTo>
                  <a:pt x="20375" y="247657"/>
                </a:lnTo>
                <a:lnTo>
                  <a:pt x="19589" y="241305"/>
                </a:lnTo>
                <a:lnTo>
                  <a:pt x="19064" y="224370"/>
                </a:lnTo>
                <a:lnTo>
                  <a:pt x="18482" y="171687"/>
                </a:lnTo>
                <a:lnTo>
                  <a:pt x="19596" y="147478"/>
                </a:lnTo>
                <a:lnTo>
                  <a:pt x="21610" y="126259"/>
                </a:lnTo>
                <a:lnTo>
                  <a:pt x="24221" y="107033"/>
                </a:lnTo>
                <a:lnTo>
                  <a:pt x="28503" y="90405"/>
                </a:lnTo>
                <a:lnTo>
                  <a:pt x="33897" y="75510"/>
                </a:lnTo>
                <a:lnTo>
                  <a:pt x="40033" y="61771"/>
                </a:lnTo>
                <a:lnTo>
                  <a:pt x="44125" y="51341"/>
                </a:lnTo>
                <a:lnTo>
                  <a:pt x="46852" y="43117"/>
                </a:lnTo>
                <a:lnTo>
                  <a:pt x="48669" y="36365"/>
                </a:lnTo>
                <a:lnTo>
                  <a:pt x="51151" y="30593"/>
                </a:lnTo>
                <a:lnTo>
                  <a:pt x="54076" y="25476"/>
                </a:lnTo>
                <a:lnTo>
                  <a:pt x="57296" y="20794"/>
                </a:lnTo>
                <a:lnTo>
                  <a:pt x="60713" y="16403"/>
                </a:lnTo>
                <a:lnTo>
                  <a:pt x="64260" y="12205"/>
                </a:lnTo>
                <a:lnTo>
                  <a:pt x="67895" y="8137"/>
                </a:lnTo>
                <a:lnTo>
                  <a:pt x="71589" y="5425"/>
                </a:lnTo>
                <a:lnTo>
                  <a:pt x="75321" y="3616"/>
                </a:lnTo>
                <a:lnTo>
                  <a:pt x="8659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657"/>
          <p:cNvSpPr/>
          <p:nvPr/>
        </p:nvSpPr>
        <p:spPr>
          <a:xfrm>
            <a:off x="8652509" y="4678602"/>
            <a:ext cx="375418" cy="773456"/>
          </a:xfrm>
          <a:custGeom>
            <a:avLst/>
            <a:gdLst/>
            <a:ahLst/>
            <a:cxnLst/>
            <a:rect l="0" t="0" r="0" b="0"/>
            <a:pathLst>
              <a:path w="375418" h="773456">
                <a:moveTo>
                  <a:pt x="228600" y="41987"/>
                </a:moveTo>
                <a:lnTo>
                  <a:pt x="234668" y="60191"/>
                </a:lnTo>
                <a:lnTo>
                  <a:pt x="238442" y="77579"/>
                </a:lnTo>
                <a:lnTo>
                  <a:pt x="239324" y="96753"/>
                </a:lnTo>
                <a:lnTo>
                  <a:pt x="239559" y="108977"/>
                </a:lnTo>
                <a:lnTo>
                  <a:pt x="240987" y="129828"/>
                </a:lnTo>
                <a:lnTo>
                  <a:pt x="245959" y="186861"/>
                </a:lnTo>
                <a:lnTo>
                  <a:pt x="249063" y="209690"/>
                </a:lnTo>
                <a:lnTo>
                  <a:pt x="252402" y="227449"/>
                </a:lnTo>
                <a:lnTo>
                  <a:pt x="260819" y="262066"/>
                </a:lnTo>
                <a:lnTo>
                  <a:pt x="265356" y="270187"/>
                </a:lnTo>
                <a:lnTo>
                  <a:pt x="268344" y="274130"/>
                </a:lnTo>
                <a:lnTo>
                  <a:pt x="271606" y="276759"/>
                </a:lnTo>
                <a:lnTo>
                  <a:pt x="275052" y="278512"/>
                </a:lnTo>
                <a:lnTo>
                  <a:pt x="278617" y="279681"/>
                </a:lnTo>
                <a:lnTo>
                  <a:pt x="280996" y="279189"/>
                </a:lnTo>
                <a:lnTo>
                  <a:pt x="282580" y="277592"/>
                </a:lnTo>
                <a:lnTo>
                  <a:pt x="283637" y="275257"/>
                </a:lnTo>
                <a:lnTo>
                  <a:pt x="285612" y="273701"/>
                </a:lnTo>
                <a:lnTo>
                  <a:pt x="288197" y="272663"/>
                </a:lnTo>
                <a:lnTo>
                  <a:pt x="291192" y="271971"/>
                </a:lnTo>
                <a:lnTo>
                  <a:pt x="293189" y="268970"/>
                </a:lnTo>
                <a:lnTo>
                  <a:pt x="295406" y="258862"/>
                </a:lnTo>
                <a:lnTo>
                  <a:pt x="298100" y="236992"/>
                </a:lnTo>
                <a:lnTo>
                  <a:pt x="303093" y="214593"/>
                </a:lnTo>
                <a:lnTo>
                  <a:pt x="313043" y="173422"/>
                </a:lnTo>
                <a:lnTo>
                  <a:pt x="316645" y="156280"/>
                </a:lnTo>
                <a:lnTo>
                  <a:pt x="324035" y="116914"/>
                </a:lnTo>
                <a:lnTo>
                  <a:pt x="326514" y="99559"/>
                </a:lnTo>
                <a:lnTo>
                  <a:pt x="328166" y="84178"/>
                </a:lnTo>
                <a:lnTo>
                  <a:pt x="329267" y="70115"/>
                </a:lnTo>
                <a:lnTo>
                  <a:pt x="330002" y="56929"/>
                </a:lnTo>
                <a:lnTo>
                  <a:pt x="330817" y="32118"/>
                </a:lnTo>
                <a:lnTo>
                  <a:pt x="331413" y="0"/>
                </a:lnTo>
                <a:lnTo>
                  <a:pt x="337521" y="21644"/>
                </a:lnTo>
                <a:lnTo>
                  <a:pt x="340510" y="39719"/>
                </a:lnTo>
                <a:lnTo>
                  <a:pt x="343108" y="63839"/>
                </a:lnTo>
                <a:lnTo>
                  <a:pt x="351711" y="133270"/>
                </a:lnTo>
                <a:lnTo>
                  <a:pt x="358670" y="184581"/>
                </a:lnTo>
                <a:lnTo>
                  <a:pt x="361033" y="206900"/>
                </a:lnTo>
                <a:lnTo>
                  <a:pt x="362609" y="226859"/>
                </a:lnTo>
                <a:lnTo>
                  <a:pt x="363660" y="245245"/>
                </a:lnTo>
                <a:lnTo>
                  <a:pt x="373201" y="375366"/>
                </a:lnTo>
                <a:lnTo>
                  <a:pt x="375417" y="427222"/>
                </a:lnTo>
                <a:lnTo>
                  <a:pt x="374738" y="448671"/>
                </a:lnTo>
                <a:lnTo>
                  <a:pt x="373016" y="468050"/>
                </a:lnTo>
                <a:lnTo>
                  <a:pt x="370597" y="486049"/>
                </a:lnTo>
                <a:lnTo>
                  <a:pt x="367715" y="503128"/>
                </a:lnTo>
                <a:lnTo>
                  <a:pt x="364524" y="519595"/>
                </a:lnTo>
                <a:lnTo>
                  <a:pt x="361126" y="535652"/>
                </a:lnTo>
                <a:lnTo>
                  <a:pt x="356320" y="555247"/>
                </a:lnTo>
                <a:lnTo>
                  <a:pt x="344209" y="600726"/>
                </a:lnTo>
                <a:lnTo>
                  <a:pt x="337422" y="620220"/>
                </a:lnTo>
                <a:lnTo>
                  <a:pt x="330358" y="637026"/>
                </a:lnTo>
                <a:lnTo>
                  <a:pt x="323109" y="652040"/>
                </a:lnTo>
                <a:lnTo>
                  <a:pt x="315736" y="665859"/>
                </a:lnTo>
                <a:lnTo>
                  <a:pt x="308281" y="678882"/>
                </a:lnTo>
                <a:lnTo>
                  <a:pt x="300771" y="691374"/>
                </a:lnTo>
                <a:lnTo>
                  <a:pt x="293224" y="702242"/>
                </a:lnTo>
                <a:lnTo>
                  <a:pt x="285653" y="712027"/>
                </a:lnTo>
                <a:lnTo>
                  <a:pt x="278066" y="721090"/>
                </a:lnTo>
                <a:lnTo>
                  <a:pt x="270468" y="729673"/>
                </a:lnTo>
                <a:lnTo>
                  <a:pt x="255251" y="745982"/>
                </a:lnTo>
                <a:lnTo>
                  <a:pt x="247638" y="751347"/>
                </a:lnTo>
                <a:lnTo>
                  <a:pt x="240022" y="754924"/>
                </a:lnTo>
                <a:lnTo>
                  <a:pt x="232405" y="757308"/>
                </a:lnTo>
                <a:lnTo>
                  <a:pt x="224787" y="760168"/>
                </a:lnTo>
                <a:lnTo>
                  <a:pt x="217168" y="763345"/>
                </a:lnTo>
                <a:lnTo>
                  <a:pt x="209549" y="766732"/>
                </a:lnTo>
                <a:lnTo>
                  <a:pt x="201929" y="768991"/>
                </a:lnTo>
                <a:lnTo>
                  <a:pt x="194309" y="770496"/>
                </a:lnTo>
                <a:lnTo>
                  <a:pt x="186691" y="771500"/>
                </a:lnTo>
                <a:lnTo>
                  <a:pt x="179070" y="772169"/>
                </a:lnTo>
                <a:lnTo>
                  <a:pt x="171450" y="772615"/>
                </a:lnTo>
                <a:lnTo>
                  <a:pt x="156211" y="773111"/>
                </a:lnTo>
                <a:lnTo>
                  <a:pt x="118110" y="773455"/>
                </a:lnTo>
                <a:lnTo>
                  <a:pt x="109220" y="772203"/>
                </a:lnTo>
                <a:lnTo>
                  <a:pt x="99484" y="770098"/>
                </a:lnTo>
                <a:lnTo>
                  <a:pt x="89182" y="767424"/>
                </a:lnTo>
                <a:lnTo>
                  <a:pt x="79775" y="764372"/>
                </a:lnTo>
                <a:lnTo>
                  <a:pt x="70963" y="761067"/>
                </a:lnTo>
                <a:lnTo>
                  <a:pt x="62549" y="757594"/>
                </a:lnTo>
                <a:lnTo>
                  <a:pt x="54399" y="754009"/>
                </a:lnTo>
                <a:lnTo>
                  <a:pt x="38571" y="746638"/>
                </a:lnTo>
                <a:lnTo>
                  <a:pt x="32064" y="744164"/>
                </a:lnTo>
                <a:lnTo>
                  <a:pt x="21448" y="741416"/>
                </a:lnTo>
                <a:lnTo>
                  <a:pt x="12496" y="736808"/>
                </a:lnTo>
                <a:lnTo>
                  <a:pt x="0" y="7277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Interior and exterior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114800" cy="4495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When one side of a triangle is extended, an exterior angle is formed. </a:t>
            </a:r>
          </a:p>
          <a:p>
            <a:r>
              <a:rPr lang="en-US" dirty="0" smtClean="0"/>
              <a:t>Because an exterior angle of a triangle is always a supplement of the adjacent interior angle of the triangle, its measure is related to the </a:t>
            </a:r>
            <a:r>
              <a:rPr lang="en-US" dirty="0" err="1" smtClean="0"/>
              <a:t>meausres</a:t>
            </a:r>
            <a:r>
              <a:rPr lang="en-US" dirty="0" smtClean="0"/>
              <a:t> of the remaining angles of the triangle, called the remote interior angles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905000"/>
            <a:ext cx="376290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SMARTPenAnnotation572"/>
          <p:cNvSpPr/>
          <p:nvPr/>
        </p:nvSpPr>
        <p:spPr>
          <a:xfrm>
            <a:off x="5658008" y="2813414"/>
            <a:ext cx="525134" cy="455421"/>
          </a:xfrm>
          <a:custGeom>
            <a:avLst/>
            <a:gdLst/>
            <a:ahLst/>
            <a:cxnLst/>
            <a:rect l="0" t="0" r="0" b="0"/>
            <a:pathLst>
              <a:path w="525134" h="455421">
                <a:moveTo>
                  <a:pt x="445612" y="78375"/>
                </a:moveTo>
                <a:lnTo>
                  <a:pt x="424811" y="57575"/>
                </a:lnTo>
                <a:lnTo>
                  <a:pt x="424125" y="55619"/>
                </a:lnTo>
                <a:lnTo>
                  <a:pt x="423362" y="50058"/>
                </a:lnTo>
                <a:lnTo>
                  <a:pt x="421889" y="46797"/>
                </a:lnTo>
                <a:lnTo>
                  <a:pt x="416865" y="39788"/>
                </a:lnTo>
                <a:lnTo>
                  <a:pt x="413747" y="37410"/>
                </a:lnTo>
                <a:lnTo>
                  <a:pt x="410399" y="35825"/>
                </a:lnTo>
                <a:lnTo>
                  <a:pt x="406896" y="34769"/>
                </a:lnTo>
                <a:lnTo>
                  <a:pt x="399618" y="30208"/>
                </a:lnTo>
                <a:lnTo>
                  <a:pt x="386055" y="18627"/>
                </a:lnTo>
                <a:lnTo>
                  <a:pt x="383046" y="15683"/>
                </a:lnTo>
                <a:lnTo>
                  <a:pt x="379772" y="13721"/>
                </a:lnTo>
                <a:lnTo>
                  <a:pt x="372746" y="11540"/>
                </a:lnTo>
                <a:lnTo>
                  <a:pt x="352808" y="8870"/>
                </a:lnTo>
                <a:lnTo>
                  <a:pt x="326049" y="3881"/>
                </a:lnTo>
                <a:lnTo>
                  <a:pt x="311293" y="2042"/>
                </a:lnTo>
                <a:lnTo>
                  <a:pt x="296376" y="817"/>
                </a:lnTo>
                <a:lnTo>
                  <a:pt x="281351" y="0"/>
                </a:lnTo>
                <a:lnTo>
                  <a:pt x="267525" y="725"/>
                </a:lnTo>
                <a:lnTo>
                  <a:pt x="254496" y="2479"/>
                </a:lnTo>
                <a:lnTo>
                  <a:pt x="242002" y="4917"/>
                </a:lnTo>
                <a:lnTo>
                  <a:pt x="214572" y="11014"/>
                </a:lnTo>
                <a:lnTo>
                  <a:pt x="200145" y="14418"/>
                </a:lnTo>
                <a:lnTo>
                  <a:pt x="189257" y="17957"/>
                </a:lnTo>
                <a:lnTo>
                  <a:pt x="173773" y="25276"/>
                </a:lnTo>
                <a:lnTo>
                  <a:pt x="139712" y="42605"/>
                </a:lnTo>
                <a:lnTo>
                  <a:pt x="127379" y="50718"/>
                </a:lnTo>
                <a:lnTo>
                  <a:pt x="115346" y="59937"/>
                </a:lnTo>
                <a:lnTo>
                  <a:pt x="103515" y="69893"/>
                </a:lnTo>
                <a:lnTo>
                  <a:pt x="93087" y="79071"/>
                </a:lnTo>
                <a:lnTo>
                  <a:pt x="74727" y="96041"/>
                </a:lnTo>
                <a:lnTo>
                  <a:pt x="66275" y="105393"/>
                </a:lnTo>
                <a:lnTo>
                  <a:pt x="58101" y="115437"/>
                </a:lnTo>
                <a:lnTo>
                  <a:pt x="50111" y="125943"/>
                </a:lnTo>
                <a:lnTo>
                  <a:pt x="43515" y="135487"/>
                </a:lnTo>
                <a:lnTo>
                  <a:pt x="37847" y="144390"/>
                </a:lnTo>
                <a:lnTo>
                  <a:pt x="32798" y="152865"/>
                </a:lnTo>
                <a:lnTo>
                  <a:pt x="28163" y="161055"/>
                </a:lnTo>
                <a:lnTo>
                  <a:pt x="19625" y="176929"/>
                </a:lnTo>
                <a:lnTo>
                  <a:pt x="14984" y="189064"/>
                </a:lnTo>
                <a:lnTo>
                  <a:pt x="11652" y="199960"/>
                </a:lnTo>
                <a:lnTo>
                  <a:pt x="5937" y="213270"/>
                </a:lnTo>
                <a:lnTo>
                  <a:pt x="3905" y="220375"/>
                </a:lnTo>
                <a:lnTo>
                  <a:pt x="2551" y="227652"/>
                </a:lnTo>
                <a:lnTo>
                  <a:pt x="1046" y="241241"/>
                </a:lnTo>
                <a:lnTo>
                  <a:pt x="377" y="251513"/>
                </a:lnTo>
                <a:lnTo>
                  <a:pt x="79" y="263699"/>
                </a:lnTo>
                <a:lnTo>
                  <a:pt x="0" y="270505"/>
                </a:lnTo>
                <a:lnTo>
                  <a:pt x="1217" y="276311"/>
                </a:lnTo>
                <a:lnTo>
                  <a:pt x="5956" y="286150"/>
                </a:lnTo>
                <a:lnTo>
                  <a:pt x="10268" y="293092"/>
                </a:lnTo>
                <a:lnTo>
                  <a:pt x="21832" y="310965"/>
                </a:lnTo>
                <a:lnTo>
                  <a:pt x="28472" y="319795"/>
                </a:lnTo>
                <a:lnTo>
                  <a:pt x="35439" y="328222"/>
                </a:lnTo>
                <a:lnTo>
                  <a:pt x="48682" y="343088"/>
                </a:lnTo>
                <a:lnTo>
                  <a:pt x="58802" y="353929"/>
                </a:lnTo>
                <a:lnTo>
                  <a:pt x="71639" y="367172"/>
                </a:lnTo>
                <a:lnTo>
                  <a:pt x="86361" y="378603"/>
                </a:lnTo>
                <a:lnTo>
                  <a:pt x="95621" y="385207"/>
                </a:lnTo>
                <a:lnTo>
                  <a:pt x="109297" y="395932"/>
                </a:lnTo>
                <a:lnTo>
                  <a:pt x="120879" y="404932"/>
                </a:lnTo>
                <a:lnTo>
                  <a:pt x="134493" y="413165"/>
                </a:lnTo>
                <a:lnTo>
                  <a:pt x="149010" y="421057"/>
                </a:lnTo>
                <a:lnTo>
                  <a:pt x="179026" y="436472"/>
                </a:lnTo>
                <a:lnTo>
                  <a:pt x="190816" y="440730"/>
                </a:lnTo>
                <a:lnTo>
                  <a:pt x="201559" y="442622"/>
                </a:lnTo>
                <a:lnTo>
                  <a:pt x="214801" y="443463"/>
                </a:lnTo>
                <a:lnTo>
                  <a:pt x="220618" y="444957"/>
                </a:lnTo>
                <a:lnTo>
                  <a:pt x="236142" y="451858"/>
                </a:lnTo>
                <a:lnTo>
                  <a:pt x="249221" y="453917"/>
                </a:lnTo>
                <a:lnTo>
                  <a:pt x="257534" y="454467"/>
                </a:lnTo>
                <a:lnTo>
                  <a:pt x="266886" y="454833"/>
                </a:lnTo>
                <a:lnTo>
                  <a:pt x="294866" y="455348"/>
                </a:lnTo>
                <a:lnTo>
                  <a:pt x="303205" y="455420"/>
                </a:lnTo>
                <a:lnTo>
                  <a:pt x="319243" y="452114"/>
                </a:lnTo>
                <a:lnTo>
                  <a:pt x="334837" y="447682"/>
                </a:lnTo>
                <a:lnTo>
                  <a:pt x="350236" y="445712"/>
                </a:lnTo>
                <a:lnTo>
                  <a:pt x="362159" y="444836"/>
                </a:lnTo>
                <a:lnTo>
                  <a:pt x="367116" y="444603"/>
                </a:lnTo>
                <a:lnTo>
                  <a:pt x="379398" y="440956"/>
                </a:lnTo>
                <a:lnTo>
                  <a:pt x="392054" y="436373"/>
                </a:lnTo>
                <a:lnTo>
                  <a:pt x="401911" y="434336"/>
                </a:lnTo>
                <a:lnTo>
                  <a:pt x="410525" y="430043"/>
                </a:lnTo>
                <a:lnTo>
                  <a:pt x="425903" y="417100"/>
                </a:lnTo>
                <a:lnTo>
                  <a:pt x="439392" y="405450"/>
                </a:lnTo>
                <a:lnTo>
                  <a:pt x="453854" y="396039"/>
                </a:lnTo>
                <a:lnTo>
                  <a:pt x="458726" y="391751"/>
                </a:lnTo>
                <a:lnTo>
                  <a:pt x="461975" y="387622"/>
                </a:lnTo>
                <a:lnTo>
                  <a:pt x="466854" y="379648"/>
                </a:lnTo>
                <a:lnTo>
                  <a:pt x="476741" y="368019"/>
                </a:lnTo>
                <a:lnTo>
                  <a:pt x="487714" y="356530"/>
                </a:lnTo>
                <a:lnTo>
                  <a:pt x="506597" y="337459"/>
                </a:lnTo>
                <a:lnTo>
                  <a:pt x="509128" y="333648"/>
                </a:lnTo>
                <a:lnTo>
                  <a:pt x="511942" y="326026"/>
                </a:lnTo>
                <a:lnTo>
                  <a:pt x="513524" y="314596"/>
                </a:lnTo>
                <a:lnTo>
                  <a:pt x="517282" y="303589"/>
                </a:lnTo>
                <a:lnTo>
                  <a:pt x="520061" y="297098"/>
                </a:lnTo>
                <a:lnTo>
                  <a:pt x="521915" y="287690"/>
                </a:lnTo>
                <a:lnTo>
                  <a:pt x="523150" y="276339"/>
                </a:lnTo>
                <a:lnTo>
                  <a:pt x="524523" y="253989"/>
                </a:lnTo>
                <a:lnTo>
                  <a:pt x="525133" y="239823"/>
                </a:lnTo>
                <a:lnTo>
                  <a:pt x="524026" y="230457"/>
                </a:lnTo>
                <a:lnTo>
                  <a:pt x="522018" y="219133"/>
                </a:lnTo>
                <a:lnTo>
                  <a:pt x="519409" y="206504"/>
                </a:lnTo>
                <a:lnTo>
                  <a:pt x="516400" y="195544"/>
                </a:lnTo>
                <a:lnTo>
                  <a:pt x="513124" y="185698"/>
                </a:lnTo>
                <a:lnTo>
                  <a:pt x="509669" y="176594"/>
                </a:lnTo>
                <a:lnTo>
                  <a:pt x="505832" y="163091"/>
                </a:lnTo>
                <a:lnTo>
                  <a:pt x="504808" y="157713"/>
                </a:lnTo>
                <a:lnTo>
                  <a:pt x="500316" y="150317"/>
                </a:lnTo>
                <a:lnTo>
                  <a:pt x="493511" y="141577"/>
                </a:lnTo>
                <a:lnTo>
                  <a:pt x="485164" y="131940"/>
                </a:lnTo>
                <a:lnTo>
                  <a:pt x="472504" y="121232"/>
                </a:lnTo>
                <a:lnTo>
                  <a:pt x="462643" y="115203"/>
                </a:lnTo>
                <a:lnTo>
                  <a:pt x="449953" y="105938"/>
                </a:lnTo>
                <a:lnTo>
                  <a:pt x="435609" y="101359"/>
                </a:lnTo>
                <a:lnTo>
                  <a:pt x="399892" y="898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73"/>
          <p:cNvSpPr/>
          <p:nvPr/>
        </p:nvSpPr>
        <p:spPr>
          <a:xfrm>
            <a:off x="5875020" y="2390462"/>
            <a:ext cx="639875" cy="455608"/>
          </a:xfrm>
          <a:custGeom>
            <a:avLst/>
            <a:gdLst/>
            <a:ahLst/>
            <a:cxnLst/>
            <a:rect l="0" t="0" r="0" b="0"/>
            <a:pathLst>
              <a:path w="639875" h="455608">
                <a:moveTo>
                  <a:pt x="57150" y="387027"/>
                </a:moveTo>
                <a:lnTo>
                  <a:pt x="63217" y="387027"/>
                </a:lnTo>
                <a:lnTo>
                  <a:pt x="66275" y="388298"/>
                </a:lnTo>
                <a:lnTo>
                  <a:pt x="73058" y="393095"/>
                </a:lnTo>
                <a:lnTo>
                  <a:pt x="87080" y="396074"/>
                </a:lnTo>
                <a:lnTo>
                  <a:pt x="96153" y="396869"/>
                </a:lnTo>
                <a:lnTo>
                  <a:pt x="143488" y="397751"/>
                </a:lnTo>
                <a:lnTo>
                  <a:pt x="233095" y="398318"/>
                </a:lnTo>
                <a:lnTo>
                  <a:pt x="248107" y="397094"/>
                </a:lnTo>
                <a:lnTo>
                  <a:pt x="263194" y="395009"/>
                </a:lnTo>
                <a:lnTo>
                  <a:pt x="278332" y="392348"/>
                </a:lnTo>
                <a:lnTo>
                  <a:pt x="297315" y="390575"/>
                </a:lnTo>
                <a:lnTo>
                  <a:pt x="318860" y="389392"/>
                </a:lnTo>
                <a:lnTo>
                  <a:pt x="342113" y="388604"/>
                </a:lnTo>
                <a:lnTo>
                  <a:pt x="367776" y="389348"/>
                </a:lnTo>
                <a:lnTo>
                  <a:pt x="395043" y="391115"/>
                </a:lnTo>
                <a:lnTo>
                  <a:pt x="423382" y="393563"/>
                </a:lnTo>
                <a:lnTo>
                  <a:pt x="446085" y="396464"/>
                </a:lnTo>
                <a:lnTo>
                  <a:pt x="465030" y="399669"/>
                </a:lnTo>
                <a:lnTo>
                  <a:pt x="481469" y="403075"/>
                </a:lnTo>
                <a:lnTo>
                  <a:pt x="496239" y="406616"/>
                </a:lnTo>
                <a:lnTo>
                  <a:pt x="509896" y="410246"/>
                </a:lnTo>
                <a:lnTo>
                  <a:pt x="522811" y="413937"/>
                </a:lnTo>
                <a:lnTo>
                  <a:pt x="540547" y="418037"/>
                </a:lnTo>
                <a:lnTo>
                  <a:pt x="557672" y="420345"/>
                </a:lnTo>
                <a:lnTo>
                  <a:pt x="569164" y="422156"/>
                </a:lnTo>
                <a:lnTo>
                  <a:pt x="586972" y="427193"/>
                </a:lnTo>
                <a:lnTo>
                  <a:pt x="594514" y="427775"/>
                </a:lnTo>
                <a:lnTo>
                  <a:pt x="600813" y="426892"/>
                </a:lnTo>
                <a:lnTo>
                  <a:pt x="613979" y="422419"/>
                </a:lnTo>
                <a:lnTo>
                  <a:pt x="615059" y="420781"/>
                </a:lnTo>
                <a:lnTo>
                  <a:pt x="616259" y="415576"/>
                </a:lnTo>
                <a:lnTo>
                  <a:pt x="616935" y="405505"/>
                </a:lnTo>
                <a:lnTo>
                  <a:pt x="615760" y="401886"/>
                </a:lnTo>
                <a:lnTo>
                  <a:pt x="608038" y="388184"/>
                </a:lnTo>
                <a:lnTo>
                  <a:pt x="604749" y="380179"/>
                </a:lnTo>
                <a:lnTo>
                  <a:pt x="601285" y="371032"/>
                </a:lnTo>
                <a:lnTo>
                  <a:pt x="598977" y="362394"/>
                </a:lnTo>
                <a:lnTo>
                  <a:pt x="597438" y="354095"/>
                </a:lnTo>
                <a:lnTo>
                  <a:pt x="596412" y="346022"/>
                </a:lnTo>
                <a:lnTo>
                  <a:pt x="595728" y="338101"/>
                </a:lnTo>
                <a:lnTo>
                  <a:pt x="595272" y="330280"/>
                </a:lnTo>
                <a:lnTo>
                  <a:pt x="594765" y="316086"/>
                </a:lnTo>
                <a:lnTo>
                  <a:pt x="594480" y="299686"/>
                </a:lnTo>
                <a:lnTo>
                  <a:pt x="594413" y="286402"/>
                </a:lnTo>
                <a:lnTo>
                  <a:pt x="596935" y="272954"/>
                </a:lnTo>
                <a:lnTo>
                  <a:pt x="601156" y="255098"/>
                </a:lnTo>
                <a:lnTo>
                  <a:pt x="620114" y="180769"/>
                </a:lnTo>
                <a:lnTo>
                  <a:pt x="624229" y="168242"/>
                </a:lnTo>
                <a:lnTo>
                  <a:pt x="628243" y="158620"/>
                </a:lnTo>
                <a:lnTo>
                  <a:pt x="634819" y="144543"/>
                </a:lnTo>
                <a:lnTo>
                  <a:pt x="637741" y="134053"/>
                </a:lnTo>
                <a:lnTo>
                  <a:pt x="639387" y="121008"/>
                </a:lnTo>
                <a:lnTo>
                  <a:pt x="639874" y="109099"/>
                </a:lnTo>
                <a:lnTo>
                  <a:pt x="638673" y="105222"/>
                </a:lnTo>
                <a:lnTo>
                  <a:pt x="633950" y="97527"/>
                </a:lnTo>
                <a:lnTo>
                  <a:pt x="624232" y="86487"/>
                </a:lnTo>
                <a:lnTo>
                  <a:pt x="612716" y="75654"/>
                </a:lnTo>
                <a:lnTo>
                  <a:pt x="597823" y="68285"/>
                </a:lnTo>
                <a:lnTo>
                  <a:pt x="584893" y="62061"/>
                </a:lnTo>
                <a:lnTo>
                  <a:pt x="575348" y="58623"/>
                </a:lnTo>
                <a:lnTo>
                  <a:pt x="563905" y="55061"/>
                </a:lnTo>
                <a:lnTo>
                  <a:pt x="551197" y="51417"/>
                </a:lnTo>
                <a:lnTo>
                  <a:pt x="540184" y="47717"/>
                </a:lnTo>
                <a:lnTo>
                  <a:pt x="521175" y="40220"/>
                </a:lnTo>
                <a:lnTo>
                  <a:pt x="507470" y="37712"/>
                </a:lnTo>
                <a:lnTo>
                  <a:pt x="490713" y="36041"/>
                </a:lnTo>
                <a:lnTo>
                  <a:pt x="456854" y="34183"/>
                </a:lnTo>
                <a:lnTo>
                  <a:pt x="433340" y="33358"/>
                </a:lnTo>
                <a:lnTo>
                  <a:pt x="243804" y="22914"/>
                </a:lnTo>
                <a:lnTo>
                  <a:pt x="228576" y="21095"/>
                </a:lnTo>
                <a:lnTo>
                  <a:pt x="215884" y="18613"/>
                </a:lnTo>
                <a:lnTo>
                  <a:pt x="204883" y="15688"/>
                </a:lnTo>
                <a:lnTo>
                  <a:pt x="189928" y="13737"/>
                </a:lnTo>
                <a:lnTo>
                  <a:pt x="172339" y="12438"/>
                </a:lnTo>
                <a:lnTo>
                  <a:pt x="128110" y="10608"/>
                </a:lnTo>
                <a:lnTo>
                  <a:pt x="106961" y="10066"/>
                </a:lnTo>
                <a:lnTo>
                  <a:pt x="82370" y="9883"/>
                </a:lnTo>
                <a:lnTo>
                  <a:pt x="77774" y="8598"/>
                </a:lnTo>
                <a:lnTo>
                  <a:pt x="74709" y="6471"/>
                </a:lnTo>
                <a:lnTo>
                  <a:pt x="72666" y="3783"/>
                </a:lnTo>
                <a:lnTo>
                  <a:pt x="70033" y="1991"/>
                </a:lnTo>
                <a:lnTo>
                  <a:pt x="63722" y="0"/>
                </a:lnTo>
                <a:lnTo>
                  <a:pt x="60262" y="739"/>
                </a:lnTo>
                <a:lnTo>
                  <a:pt x="47886" y="8389"/>
                </a:lnTo>
                <a:lnTo>
                  <a:pt x="46682" y="15967"/>
                </a:lnTo>
                <a:lnTo>
                  <a:pt x="46361" y="21544"/>
                </a:lnTo>
                <a:lnTo>
                  <a:pt x="44877" y="26532"/>
                </a:lnTo>
                <a:lnTo>
                  <a:pt x="39842" y="35460"/>
                </a:lnTo>
                <a:lnTo>
                  <a:pt x="37991" y="42159"/>
                </a:lnTo>
                <a:lnTo>
                  <a:pt x="36758" y="50435"/>
                </a:lnTo>
                <a:lnTo>
                  <a:pt x="35935" y="59763"/>
                </a:lnTo>
                <a:lnTo>
                  <a:pt x="35386" y="68521"/>
                </a:lnTo>
                <a:lnTo>
                  <a:pt x="34777" y="85026"/>
                </a:lnTo>
                <a:lnTo>
                  <a:pt x="34302" y="292589"/>
                </a:lnTo>
                <a:lnTo>
                  <a:pt x="33028" y="303749"/>
                </a:lnTo>
                <a:lnTo>
                  <a:pt x="30909" y="313728"/>
                </a:lnTo>
                <a:lnTo>
                  <a:pt x="28226" y="322921"/>
                </a:lnTo>
                <a:lnTo>
                  <a:pt x="26437" y="334130"/>
                </a:lnTo>
                <a:lnTo>
                  <a:pt x="25245" y="346682"/>
                </a:lnTo>
                <a:lnTo>
                  <a:pt x="24449" y="360131"/>
                </a:lnTo>
                <a:lnTo>
                  <a:pt x="22649" y="372906"/>
                </a:lnTo>
                <a:lnTo>
                  <a:pt x="20180" y="385233"/>
                </a:lnTo>
                <a:lnTo>
                  <a:pt x="17263" y="397262"/>
                </a:lnTo>
                <a:lnTo>
                  <a:pt x="15318" y="406550"/>
                </a:lnTo>
                <a:lnTo>
                  <a:pt x="13158" y="420257"/>
                </a:lnTo>
                <a:lnTo>
                  <a:pt x="12198" y="430583"/>
                </a:lnTo>
                <a:lnTo>
                  <a:pt x="11941" y="435114"/>
                </a:lnTo>
                <a:lnTo>
                  <a:pt x="10501" y="439405"/>
                </a:lnTo>
                <a:lnTo>
                  <a:pt x="2450" y="452031"/>
                </a:lnTo>
                <a:lnTo>
                  <a:pt x="0" y="45560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74"/>
          <p:cNvSpPr/>
          <p:nvPr/>
        </p:nvSpPr>
        <p:spPr>
          <a:xfrm>
            <a:off x="4905836" y="3886716"/>
            <a:ext cx="723717" cy="524595"/>
          </a:xfrm>
          <a:custGeom>
            <a:avLst/>
            <a:gdLst/>
            <a:ahLst/>
            <a:cxnLst/>
            <a:rect l="0" t="0" r="0" b="0"/>
            <a:pathLst>
              <a:path w="723717" h="524595">
                <a:moveTo>
                  <a:pt x="569134" y="102354"/>
                </a:moveTo>
                <a:lnTo>
                  <a:pt x="569134" y="84150"/>
                </a:lnTo>
                <a:lnTo>
                  <a:pt x="567864" y="77518"/>
                </a:lnTo>
                <a:lnTo>
                  <a:pt x="563066" y="66762"/>
                </a:lnTo>
                <a:lnTo>
                  <a:pt x="553225" y="53567"/>
                </a:lnTo>
                <a:lnTo>
                  <a:pt x="542265" y="41614"/>
                </a:lnTo>
                <a:lnTo>
                  <a:pt x="538521" y="39000"/>
                </a:lnTo>
                <a:lnTo>
                  <a:pt x="513519" y="28394"/>
                </a:lnTo>
                <a:lnTo>
                  <a:pt x="502929" y="25033"/>
                </a:lnTo>
                <a:lnTo>
                  <a:pt x="492719" y="22269"/>
                </a:lnTo>
                <a:lnTo>
                  <a:pt x="472691" y="14843"/>
                </a:lnTo>
                <a:lnTo>
                  <a:pt x="458113" y="12659"/>
                </a:lnTo>
                <a:lnTo>
                  <a:pt x="439781" y="8303"/>
                </a:lnTo>
                <a:lnTo>
                  <a:pt x="420204" y="3403"/>
                </a:lnTo>
                <a:lnTo>
                  <a:pt x="403036" y="1225"/>
                </a:lnTo>
                <a:lnTo>
                  <a:pt x="391092" y="645"/>
                </a:lnTo>
                <a:lnTo>
                  <a:pt x="360888" y="0"/>
                </a:lnTo>
                <a:lnTo>
                  <a:pt x="343943" y="1097"/>
                </a:lnTo>
                <a:lnTo>
                  <a:pt x="326296" y="3100"/>
                </a:lnTo>
                <a:lnTo>
                  <a:pt x="308182" y="5704"/>
                </a:lnTo>
                <a:lnTo>
                  <a:pt x="293566" y="7441"/>
                </a:lnTo>
                <a:lnTo>
                  <a:pt x="281282" y="8598"/>
                </a:lnTo>
                <a:lnTo>
                  <a:pt x="259589" y="11154"/>
                </a:lnTo>
                <a:lnTo>
                  <a:pt x="237248" y="16524"/>
                </a:lnTo>
                <a:lnTo>
                  <a:pt x="218006" y="26530"/>
                </a:lnTo>
                <a:lnTo>
                  <a:pt x="200987" y="38175"/>
                </a:lnTo>
                <a:lnTo>
                  <a:pt x="184956" y="47583"/>
                </a:lnTo>
                <a:lnTo>
                  <a:pt x="165978" y="55997"/>
                </a:lnTo>
                <a:lnTo>
                  <a:pt x="143573" y="66511"/>
                </a:lnTo>
                <a:lnTo>
                  <a:pt x="130487" y="74648"/>
                </a:lnTo>
                <a:lnTo>
                  <a:pt x="116682" y="83884"/>
                </a:lnTo>
                <a:lnTo>
                  <a:pt x="104939" y="92580"/>
                </a:lnTo>
                <a:lnTo>
                  <a:pt x="94571" y="100918"/>
                </a:lnTo>
                <a:lnTo>
                  <a:pt x="85118" y="109016"/>
                </a:lnTo>
                <a:lnTo>
                  <a:pt x="75007" y="119495"/>
                </a:lnTo>
                <a:lnTo>
                  <a:pt x="64456" y="131561"/>
                </a:lnTo>
                <a:lnTo>
                  <a:pt x="45112" y="154705"/>
                </a:lnTo>
                <a:lnTo>
                  <a:pt x="32282" y="169224"/>
                </a:lnTo>
                <a:lnTo>
                  <a:pt x="27083" y="178684"/>
                </a:lnTo>
                <a:lnTo>
                  <a:pt x="22346" y="190070"/>
                </a:lnTo>
                <a:lnTo>
                  <a:pt x="17918" y="202741"/>
                </a:lnTo>
                <a:lnTo>
                  <a:pt x="13697" y="213729"/>
                </a:lnTo>
                <a:lnTo>
                  <a:pt x="9613" y="223594"/>
                </a:lnTo>
                <a:lnTo>
                  <a:pt x="5619" y="232710"/>
                </a:lnTo>
                <a:lnTo>
                  <a:pt x="2957" y="242598"/>
                </a:lnTo>
                <a:lnTo>
                  <a:pt x="1183" y="253000"/>
                </a:lnTo>
                <a:lnTo>
                  <a:pt x="0" y="263744"/>
                </a:lnTo>
                <a:lnTo>
                  <a:pt x="481" y="275987"/>
                </a:lnTo>
                <a:lnTo>
                  <a:pt x="2072" y="289229"/>
                </a:lnTo>
                <a:lnTo>
                  <a:pt x="4402" y="303137"/>
                </a:lnTo>
                <a:lnTo>
                  <a:pt x="8496" y="316220"/>
                </a:lnTo>
                <a:lnTo>
                  <a:pt x="13765" y="328751"/>
                </a:lnTo>
                <a:lnTo>
                  <a:pt x="19818" y="340915"/>
                </a:lnTo>
                <a:lnTo>
                  <a:pt x="25123" y="352835"/>
                </a:lnTo>
                <a:lnTo>
                  <a:pt x="29930" y="364591"/>
                </a:lnTo>
                <a:lnTo>
                  <a:pt x="34404" y="376238"/>
                </a:lnTo>
                <a:lnTo>
                  <a:pt x="39928" y="386544"/>
                </a:lnTo>
                <a:lnTo>
                  <a:pt x="46150" y="395953"/>
                </a:lnTo>
                <a:lnTo>
                  <a:pt x="52838" y="404767"/>
                </a:lnTo>
                <a:lnTo>
                  <a:pt x="61106" y="413182"/>
                </a:lnTo>
                <a:lnTo>
                  <a:pt x="80454" y="429306"/>
                </a:lnTo>
                <a:lnTo>
                  <a:pt x="94979" y="441553"/>
                </a:lnTo>
                <a:lnTo>
                  <a:pt x="106939" y="451229"/>
                </a:lnTo>
                <a:lnTo>
                  <a:pt x="127952" y="463816"/>
                </a:lnTo>
                <a:lnTo>
                  <a:pt x="150264" y="475589"/>
                </a:lnTo>
                <a:lnTo>
                  <a:pt x="165376" y="483289"/>
                </a:lnTo>
                <a:lnTo>
                  <a:pt x="183946" y="490945"/>
                </a:lnTo>
                <a:lnTo>
                  <a:pt x="194232" y="494765"/>
                </a:lnTo>
                <a:lnTo>
                  <a:pt x="207439" y="498581"/>
                </a:lnTo>
                <a:lnTo>
                  <a:pt x="222594" y="502395"/>
                </a:lnTo>
                <a:lnTo>
                  <a:pt x="239047" y="506208"/>
                </a:lnTo>
                <a:lnTo>
                  <a:pt x="263986" y="510020"/>
                </a:lnTo>
                <a:lnTo>
                  <a:pt x="328949" y="517642"/>
                </a:lnTo>
                <a:lnTo>
                  <a:pt x="358210" y="520182"/>
                </a:lnTo>
                <a:lnTo>
                  <a:pt x="384068" y="521876"/>
                </a:lnTo>
                <a:lnTo>
                  <a:pt x="427192" y="523758"/>
                </a:lnTo>
                <a:lnTo>
                  <a:pt x="459059" y="524594"/>
                </a:lnTo>
                <a:lnTo>
                  <a:pt x="475430" y="522278"/>
                </a:lnTo>
                <a:lnTo>
                  <a:pt x="492695" y="518193"/>
                </a:lnTo>
                <a:lnTo>
                  <a:pt x="510554" y="512930"/>
                </a:lnTo>
                <a:lnTo>
                  <a:pt x="525001" y="508151"/>
                </a:lnTo>
                <a:lnTo>
                  <a:pt x="537172" y="503695"/>
                </a:lnTo>
                <a:lnTo>
                  <a:pt x="558738" y="495357"/>
                </a:lnTo>
                <a:lnTo>
                  <a:pt x="581023" y="487418"/>
                </a:lnTo>
                <a:lnTo>
                  <a:pt x="596855" y="479657"/>
                </a:lnTo>
                <a:lnTo>
                  <a:pt x="611934" y="468164"/>
                </a:lnTo>
                <a:lnTo>
                  <a:pt x="623067" y="457987"/>
                </a:lnTo>
                <a:lnTo>
                  <a:pt x="635569" y="446123"/>
                </a:lnTo>
                <a:lnTo>
                  <a:pt x="646444" y="436943"/>
                </a:lnTo>
                <a:lnTo>
                  <a:pt x="665301" y="423356"/>
                </a:lnTo>
                <a:lnTo>
                  <a:pt x="673885" y="414145"/>
                </a:lnTo>
                <a:lnTo>
                  <a:pt x="682148" y="402925"/>
                </a:lnTo>
                <a:lnTo>
                  <a:pt x="690197" y="390364"/>
                </a:lnTo>
                <a:lnTo>
                  <a:pt x="696832" y="379451"/>
                </a:lnTo>
                <a:lnTo>
                  <a:pt x="702526" y="369635"/>
                </a:lnTo>
                <a:lnTo>
                  <a:pt x="707592" y="360551"/>
                </a:lnTo>
                <a:lnTo>
                  <a:pt x="713221" y="347072"/>
                </a:lnTo>
                <a:lnTo>
                  <a:pt x="716992" y="335577"/>
                </a:lnTo>
                <a:lnTo>
                  <a:pt x="722902" y="322002"/>
                </a:lnTo>
                <a:lnTo>
                  <a:pt x="723716" y="314825"/>
                </a:lnTo>
                <a:lnTo>
                  <a:pt x="721233" y="300079"/>
                </a:lnTo>
                <a:lnTo>
                  <a:pt x="712696" y="265361"/>
                </a:lnTo>
                <a:lnTo>
                  <a:pt x="710562" y="255475"/>
                </a:lnTo>
                <a:lnTo>
                  <a:pt x="708191" y="241104"/>
                </a:lnTo>
                <a:lnTo>
                  <a:pt x="705018" y="232954"/>
                </a:lnTo>
                <a:lnTo>
                  <a:pt x="700363" y="223711"/>
                </a:lnTo>
                <a:lnTo>
                  <a:pt x="694720" y="213738"/>
                </a:lnTo>
                <a:lnTo>
                  <a:pt x="688418" y="204550"/>
                </a:lnTo>
                <a:lnTo>
                  <a:pt x="681676" y="195885"/>
                </a:lnTo>
                <a:lnTo>
                  <a:pt x="668683" y="180753"/>
                </a:lnTo>
                <a:lnTo>
                  <a:pt x="654228" y="165094"/>
                </a:lnTo>
                <a:lnTo>
                  <a:pt x="645900" y="156485"/>
                </a:lnTo>
                <a:lnTo>
                  <a:pt x="640631" y="153681"/>
                </a:lnTo>
                <a:lnTo>
                  <a:pt x="621080" y="148465"/>
                </a:lnTo>
                <a:lnTo>
                  <a:pt x="606614" y="142744"/>
                </a:lnTo>
                <a:lnTo>
                  <a:pt x="588332" y="132582"/>
                </a:lnTo>
                <a:lnTo>
                  <a:pt x="568776" y="122138"/>
                </a:lnTo>
                <a:lnTo>
                  <a:pt x="551618" y="117496"/>
                </a:lnTo>
                <a:lnTo>
                  <a:pt x="533746" y="114883"/>
                </a:lnTo>
                <a:lnTo>
                  <a:pt x="517846" y="114273"/>
                </a:lnTo>
                <a:lnTo>
                  <a:pt x="477693" y="1252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75"/>
          <p:cNvSpPr/>
          <p:nvPr/>
        </p:nvSpPr>
        <p:spPr>
          <a:xfrm>
            <a:off x="6206489" y="4126229"/>
            <a:ext cx="411481" cy="45722"/>
          </a:xfrm>
          <a:custGeom>
            <a:avLst/>
            <a:gdLst/>
            <a:ahLst/>
            <a:cxnLst/>
            <a:rect l="0" t="0" r="0" b="0"/>
            <a:pathLst>
              <a:path w="411481" h="45722">
                <a:moveTo>
                  <a:pt x="0" y="0"/>
                </a:moveTo>
                <a:lnTo>
                  <a:pt x="18204" y="6068"/>
                </a:lnTo>
                <a:lnTo>
                  <a:pt x="24836" y="7856"/>
                </a:lnTo>
                <a:lnTo>
                  <a:pt x="30527" y="9047"/>
                </a:lnTo>
                <a:lnTo>
                  <a:pt x="42778" y="10371"/>
                </a:lnTo>
                <a:lnTo>
                  <a:pt x="51379" y="10725"/>
                </a:lnTo>
                <a:lnTo>
                  <a:pt x="60923" y="10960"/>
                </a:lnTo>
                <a:lnTo>
                  <a:pt x="71096" y="12386"/>
                </a:lnTo>
                <a:lnTo>
                  <a:pt x="81687" y="14608"/>
                </a:lnTo>
                <a:lnTo>
                  <a:pt x="92558" y="17359"/>
                </a:lnTo>
                <a:lnTo>
                  <a:pt x="106155" y="19193"/>
                </a:lnTo>
                <a:lnTo>
                  <a:pt x="121570" y="20415"/>
                </a:lnTo>
                <a:lnTo>
                  <a:pt x="151822" y="21774"/>
                </a:lnTo>
                <a:lnTo>
                  <a:pt x="183132" y="22539"/>
                </a:lnTo>
                <a:lnTo>
                  <a:pt x="200349" y="22717"/>
                </a:lnTo>
                <a:lnTo>
                  <a:pt x="211036" y="24035"/>
                </a:lnTo>
                <a:lnTo>
                  <a:pt x="223241" y="26184"/>
                </a:lnTo>
                <a:lnTo>
                  <a:pt x="236457" y="28886"/>
                </a:lnTo>
                <a:lnTo>
                  <a:pt x="256698" y="30687"/>
                </a:lnTo>
                <a:lnTo>
                  <a:pt x="281623" y="31888"/>
                </a:lnTo>
                <a:lnTo>
                  <a:pt x="309669" y="32689"/>
                </a:lnTo>
                <a:lnTo>
                  <a:pt x="329636" y="34493"/>
                </a:lnTo>
                <a:lnTo>
                  <a:pt x="344218" y="36966"/>
                </a:lnTo>
                <a:lnTo>
                  <a:pt x="355208" y="39884"/>
                </a:lnTo>
                <a:lnTo>
                  <a:pt x="365076" y="41829"/>
                </a:lnTo>
                <a:lnTo>
                  <a:pt x="374194" y="43126"/>
                </a:lnTo>
                <a:lnTo>
                  <a:pt x="382813" y="43991"/>
                </a:lnTo>
                <a:lnTo>
                  <a:pt x="389829" y="44567"/>
                </a:lnTo>
                <a:lnTo>
                  <a:pt x="395776" y="44952"/>
                </a:lnTo>
                <a:lnTo>
                  <a:pt x="411480" y="4572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76"/>
          <p:cNvSpPr/>
          <p:nvPr/>
        </p:nvSpPr>
        <p:spPr>
          <a:xfrm>
            <a:off x="6423659" y="4034789"/>
            <a:ext cx="33210" cy="308612"/>
          </a:xfrm>
          <a:custGeom>
            <a:avLst/>
            <a:gdLst/>
            <a:ahLst/>
            <a:cxnLst/>
            <a:rect l="0" t="0" r="0" b="0"/>
            <a:pathLst>
              <a:path w="33210" h="308612">
                <a:moveTo>
                  <a:pt x="0" y="0"/>
                </a:moveTo>
                <a:lnTo>
                  <a:pt x="0" y="34113"/>
                </a:lnTo>
                <a:lnTo>
                  <a:pt x="1271" y="46872"/>
                </a:lnTo>
                <a:lnTo>
                  <a:pt x="3387" y="60458"/>
                </a:lnTo>
                <a:lnTo>
                  <a:pt x="21977" y="155171"/>
                </a:lnTo>
                <a:lnTo>
                  <a:pt x="26081" y="179647"/>
                </a:lnTo>
                <a:lnTo>
                  <a:pt x="28818" y="199775"/>
                </a:lnTo>
                <a:lnTo>
                  <a:pt x="31858" y="229759"/>
                </a:lnTo>
                <a:lnTo>
                  <a:pt x="33209" y="247319"/>
                </a:lnTo>
                <a:lnTo>
                  <a:pt x="32300" y="256320"/>
                </a:lnTo>
                <a:lnTo>
                  <a:pt x="30423" y="266130"/>
                </a:lnTo>
                <a:lnTo>
                  <a:pt x="24355" y="291047"/>
                </a:lnTo>
                <a:lnTo>
                  <a:pt x="23524" y="297841"/>
                </a:lnTo>
                <a:lnTo>
                  <a:pt x="22861" y="30861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77"/>
          <p:cNvSpPr/>
          <p:nvPr/>
        </p:nvSpPr>
        <p:spPr>
          <a:xfrm>
            <a:off x="7214141" y="3954919"/>
            <a:ext cx="670770" cy="442975"/>
          </a:xfrm>
          <a:custGeom>
            <a:avLst/>
            <a:gdLst/>
            <a:ahLst/>
            <a:cxnLst/>
            <a:rect l="0" t="0" r="0" b="0"/>
            <a:pathLst>
              <a:path w="670770" h="442975">
                <a:moveTo>
                  <a:pt x="443959" y="11290"/>
                </a:moveTo>
                <a:lnTo>
                  <a:pt x="437891" y="5223"/>
                </a:lnTo>
                <a:lnTo>
                  <a:pt x="434833" y="3435"/>
                </a:lnTo>
                <a:lnTo>
                  <a:pt x="428049" y="1449"/>
                </a:lnTo>
                <a:lnTo>
                  <a:pt x="418113" y="920"/>
                </a:lnTo>
                <a:lnTo>
                  <a:pt x="372801" y="174"/>
                </a:lnTo>
                <a:lnTo>
                  <a:pt x="350526" y="0"/>
                </a:lnTo>
                <a:lnTo>
                  <a:pt x="332159" y="3309"/>
                </a:lnTo>
                <a:lnTo>
                  <a:pt x="293605" y="15782"/>
                </a:lnTo>
                <a:lnTo>
                  <a:pt x="264952" y="26410"/>
                </a:lnTo>
                <a:lnTo>
                  <a:pt x="248420" y="32800"/>
                </a:lnTo>
                <a:lnTo>
                  <a:pt x="234860" y="38330"/>
                </a:lnTo>
                <a:lnTo>
                  <a:pt x="223280" y="43287"/>
                </a:lnTo>
                <a:lnTo>
                  <a:pt x="202369" y="53451"/>
                </a:lnTo>
                <a:lnTo>
                  <a:pt x="191459" y="59718"/>
                </a:lnTo>
                <a:lnTo>
                  <a:pt x="180375" y="66435"/>
                </a:lnTo>
                <a:lnTo>
                  <a:pt x="169177" y="72184"/>
                </a:lnTo>
                <a:lnTo>
                  <a:pt x="157900" y="77286"/>
                </a:lnTo>
                <a:lnTo>
                  <a:pt x="146574" y="81957"/>
                </a:lnTo>
                <a:lnTo>
                  <a:pt x="127214" y="93921"/>
                </a:lnTo>
                <a:lnTo>
                  <a:pt x="81953" y="128366"/>
                </a:lnTo>
                <a:lnTo>
                  <a:pt x="70542" y="136331"/>
                </a:lnTo>
                <a:lnTo>
                  <a:pt x="51089" y="148567"/>
                </a:lnTo>
                <a:lnTo>
                  <a:pt x="37363" y="161626"/>
                </a:lnTo>
                <a:lnTo>
                  <a:pt x="27029" y="174626"/>
                </a:lnTo>
                <a:lnTo>
                  <a:pt x="18204" y="184637"/>
                </a:lnTo>
                <a:lnTo>
                  <a:pt x="15342" y="190355"/>
                </a:lnTo>
                <a:lnTo>
                  <a:pt x="12162" y="203481"/>
                </a:lnTo>
                <a:lnTo>
                  <a:pt x="7363" y="214395"/>
                </a:lnTo>
                <a:lnTo>
                  <a:pt x="4305" y="219083"/>
                </a:lnTo>
                <a:lnTo>
                  <a:pt x="907" y="231066"/>
                </a:lnTo>
                <a:lnTo>
                  <a:pt x="0" y="237818"/>
                </a:lnTo>
                <a:lnTo>
                  <a:pt x="666" y="243589"/>
                </a:lnTo>
                <a:lnTo>
                  <a:pt x="2381" y="248706"/>
                </a:lnTo>
                <a:lnTo>
                  <a:pt x="7671" y="260319"/>
                </a:lnTo>
                <a:lnTo>
                  <a:pt x="10861" y="268749"/>
                </a:lnTo>
                <a:lnTo>
                  <a:pt x="14256" y="278179"/>
                </a:lnTo>
                <a:lnTo>
                  <a:pt x="19060" y="288277"/>
                </a:lnTo>
                <a:lnTo>
                  <a:pt x="24803" y="298818"/>
                </a:lnTo>
                <a:lnTo>
                  <a:pt x="31172" y="309655"/>
                </a:lnTo>
                <a:lnTo>
                  <a:pt x="36687" y="318150"/>
                </a:lnTo>
                <a:lnTo>
                  <a:pt x="46202" y="330976"/>
                </a:lnTo>
                <a:lnTo>
                  <a:pt x="54664" y="340910"/>
                </a:lnTo>
                <a:lnTo>
                  <a:pt x="66469" y="352098"/>
                </a:lnTo>
                <a:lnTo>
                  <a:pt x="76729" y="360416"/>
                </a:lnTo>
                <a:lnTo>
                  <a:pt x="88649" y="369771"/>
                </a:lnTo>
                <a:lnTo>
                  <a:pt x="100406" y="378547"/>
                </a:lnTo>
                <a:lnTo>
                  <a:pt x="123628" y="395072"/>
                </a:lnTo>
                <a:lnTo>
                  <a:pt x="143263" y="404110"/>
                </a:lnTo>
                <a:lnTo>
                  <a:pt x="261254" y="436667"/>
                </a:lnTo>
                <a:lnTo>
                  <a:pt x="278976" y="439655"/>
                </a:lnTo>
                <a:lnTo>
                  <a:pt x="297140" y="441647"/>
                </a:lnTo>
                <a:lnTo>
                  <a:pt x="315600" y="442974"/>
                </a:lnTo>
                <a:lnTo>
                  <a:pt x="336796" y="442590"/>
                </a:lnTo>
                <a:lnTo>
                  <a:pt x="359817" y="441063"/>
                </a:lnTo>
                <a:lnTo>
                  <a:pt x="384054" y="438776"/>
                </a:lnTo>
                <a:lnTo>
                  <a:pt x="404021" y="435981"/>
                </a:lnTo>
                <a:lnTo>
                  <a:pt x="421144" y="432847"/>
                </a:lnTo>
                <a:lnTo>
                  <a:pt x="436369" y="429488"/>
                </a:lnTo>
                <a:lnTo>
                  <a:pt x="454139" y="424709"/>
                </a:lnTo>
                <a:lnTo>
                  <a:pt x="494203" y="412626"/>
                </a:lnTo>
                <a:lnTo>
                  <a:pt x="510475" y="407117"/>
                </a:lnTo>
                <a:lnTo>
                  <a:pt x="523863" y="402175"/>
                </a:lnTo>
                <a:lnTo>
                  <a:pt x="535328" y="397610"/>
                </a:lnTo>
                <a:lnTo>
                  <a:pt x="554841" y="389151"/>
                </a:lnTo>
                <a:lnTo>
                  <a:pt x="573249" y="379889"/>
                </a:lnTo>
                <a:lnTo>
                  <a:pt x="594132" y="367305"/>
                </a:lnTo>
                <a:lnTo>
                  <a:pt x="602493" y="360394"/>
                </a:lnTo>
                <a:lnTo>
                  <a:pt x="609338" y="353246"/>
                </a:lnTo>
                <a:lnTo>
                  <a:pt x="620331" y="339801"/>
                </a:lnTo>
                <a:lnTo>
                  <a:pt x="629450" y="329591"/>
                </a:lnTo>
                <a:lnTo>
                  <a:pt x="637735" y="317434"/>
                </a:lnTo>
                <a:lnTo>
                  <a:pt x="641723" y="310636"/>
                </a:lnTo>
                <a:lnTo>
                  <a:pt x="645652" y="303564"/>
                </a:lnTo>
                <a:lnTo>
                  <a:pt x="653404" y="288933"/>
                </a:lnTo>
                <a:lnTo>
                  <a:pt x="657695" y="277350"/>
                </a:lnTo>
                <a:lnTo>
                  <a:pt x="666519" y="241363"/>
                </a:lnTo>
                <a:lnTo>
                  <a:pt x="668532" y="230712"/>
                </a:lnTo>
                <a:lnTo>
                  <a:pt x="669874" y="221072"/>
                </a:lnTo>
                <a:lnTo>
                  <a:pt x="670769" y="212105"/>
                </a:lnTo>
                <a:lnTo>
                  <a:pt x="670095" y="202317"/>
                </a:lnTo>
                <a:lnTo>
                  <a:pt x="668377" y="191981"/>
                </a:lnTo>
                <a:lnTo>
                  <a:pt x="665960" y="181281"/>
                </a:lnTo>
                <a:lnTo>
                  <a:pt x="663080" y="171607"/>
                </a:lnTo>
                <a:lnTo>
                  <a:pt x="659890" y="162619"/>
                </a:lnTo>
                <a:lnTo>
                  <a:pt x="656493" y="154086"/>
                </a:lnTo>
                <a:lnTo>
                  <a:pt x="651688" y="147127"/>
                </a:lnTo>
                <a:lnTo>
                  <a:pt x="639576" y="136009"/>
                </a:lnTo>
                <a:lnTo>
                  <a:pt x="632790" y="128726"/>
                </a:lnTo>
                <a:lnTo>
                  <a:pt x="625726" y="120061"/>
                </a:lnTo>
                <a:lnTo>
                  <a:pt x="618477" y="110474"/>
                </a:lnTo>
                <a:lnTo>
                  <a:pt x="611104" y="102813"/>
                </a:lnTo>
                <a:lnTo>
                  <a:pt x="596139" y="90913"/>
                </a:lnTo>
                <a:lnTo>
                  <a:pt x="584782" y="84692"/>
                </a:lnTo>
                <a:lnTo>
                  <a:pt x="570861" y="78005"/>
                </a:lnTo>
                <a:lnTo>
                  <a:pt x="542270" y="65072"/>
                </a:lnTo>
                <a:lnTo>
                  <a:pt x="511893" y="50650"/>
                </a:lnTo>
                <a:lnTo>
                  <a:pt x="494895" y="42330"/>
                </a:lnTo>
                <a:lnTo>
                  <a:pt x="478873" y="37786"/>
                </a:lnTo>
                <a:lnTo>
                  <a:pt x="463286" y="35766"/>
                </a:lnTo>
                <a:lnTo>
                  <a:pt x="447892" y="34869"/>
                </a:lnTo>
                <a:lnTo>
                  <a:pt x="432583" y="34470"/>
                </a:lnTo>
                <a:lnTo>
                  <a:pt x="352518" y="3415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78"/>
          <p:cNvSpPr/>
          <p:nvPr/>
        </p:nvSpPr>
        <p:spPr>
          <a:xfrm>
            <a:off x="5498850" y="4885454"/>
            <a:ext cx="246357" cy="463698"/>
          </a:xfrm>
          <a:custGeom>
            <a:avLst/>
            <a:gdLst/>
            <a:ahLst/>
            <a:cxnLst/>
            <a:rect l="0" t="0" r="0" b="0"/>
            <a:pathLst>
              <a:path w="246357" h="463698">
                <a:moveTo>
                  <a:pt x="147570" y="6585"/>
                </a:moveTo>
                <a:lnTo>
                  <a:pt x="129366" y="518"/>
                </a:lnTo>
                <a:lnTo>
                  <a:pt x="124004" y="0"/>
                </a:lnTo>
                <a:lnTo>
                  <a:pt x="120429" y="925"/>
                </a:lnTo>
                <a:lnTo>
                  <a:pt x="118046" y="2812"/>
                </a:lnTo>
                <a:lnTo>
                  <a:pt x="113917" y="7880"/>
                </a:lnTo>
                <a:lnTo>
                  <a:pt x="108625" y="15068"/>
                </a:lnTo>
                <a:lnTo>
                  <a:pt x="102556" y="23671"/>
                </a:lnTo>
                <a:lnTo>
                  <a:pt x="94701" y="33216"/>
                </a:lnTo>
                <a:lnTo>
                  <a:pt x="85654" y="43389"/>
                </a:lnTo>
                <a:lnTo>
                  <a:pt x="66711" y="63583"/>
                </a:lnTo>
                <a:lnTo>
                  <a:pt x="49826" y="81024"/>
                </a:lnTo>
                <a:lnTo>
                  <a:pt x="43037" y="89231"/>
                </a:lnTo>
                <a:lnTo>
                  <a:pt x="37241" y="97243"/>
                </a:lnTo>
                <a:lnTo>
                  <a:pt x="32108" y="105123"/>
                </a:lnTo>
                <a:lnTo>
                  <a:pt x="28685" y="112918"/>
                </a:lnTo>
                <a:lnTo>
                  <a:pt x="26403" y="120653"/>
                </a:lnTo>
                <a:lnTo>
                  <a:pt x="24882" y="128351"/>
                </a:lnTo>
                <a:lnTo>
                  <a:pt x="21328" y="138562"/>
                </a:lnTo>
                <a:lnTo>
                  <a:pt x="16419" y="150450"/>
                </a:lnTo>
                <a:lnTo>
                  <a:pt x="10605" y="163455"/>
                </a:lnTo>
                <a:lnTo>
                  <a:pt x="6730" y="173395"/>
                </a:lnTo>
                <a:lnTo>
                  <a:pt x="2425" y="187826"/>
                </a:lnTo>
                <a:lnTo>
                  <a:pt x="511" y="198474"/>
                </a:lnTo>
                <a:lnTo>
                  <a:pt x="0" y="203091"/>
                </a:lnTo>
                <a:lnTo>
                  <a:pt x="930" y="206169"/>
                </a:lnTo>
                <a:lnTo>
                  <a:pt x="2820" y="208221"/>
                </a:lnTo>
                <a:lnTo>
                  <a:pt x="8306" y="211772"/>
                </a:lnTo>
                <a:lnTo>
                  <a:pt x="14978" y="217583"/>
                </a:lnTo>
                <a:lnTo>
                  <a:pt x="18535" y="219640"/>
                </a:lnTo>
                <a:lnTo>
                  <a:pt x="25875" y="221926"/>
                </a:lnTo>
                <a:lnTo>
                  <a:pt x="33370" y="226329"/>
                </a:lnTo>
                <a:lnTo>
                  <a:pt x="37146" y="229281"/>
                </a:lnTo>
                <a:lnTo>
                  <a:pt x="43474" y="231249"/>
                </a:lnTo>
                <a:lnTo>
                  <a:pt x="51503" y="232561"/>
                </a:lnTo>
                <a:lnTo>
                  <a:pt x="60665" y="233436"/>
                </a:lnTo>
                <a:lnTo>
                  <a:pt x="69313" y="235289"/>
                </a:lnTo>
                <a:lnTo>
                  <a:pt x="77619" y="237794"/>
                </a:lnTo>
                <a:lnTo>
                  <a:pt x="94890" y="243965"/>
                </a:lnTo>
                <a:lnTo>
                  <a:pt x="115267" y="250941"/>
                </a:lnTo>
                <a:lnTo>
                  <a:pt x="124764" y="254579"/>
                </a:lnTo>
                <a:lnTo>
                  <a:pt x="133636" y="258275"/>
                </a:lnTo>
                <a:lnTo>
                  <a:pt x="142090" y="262008"/>
                </a:lnTo>
                <a:lnTo>
                  <a:pt x="158258" y="269543"/>
                </a:lnTo>
                <a:lnTo>
                  <a:pt x="166125" y="273331"/>
                </a:lnTo>
                <a:lnTo>
                  <a:pt x="172640" y="277126"/>
                </a:lnTo>
                <a:lnTo>
                  <a:pt x="178253" y="280925"/>
                </a:lnTo>
                <a:lnTo>
                  <a:pt x="183265" y="284729"/>
                </a:lnTo>
                <a:lnTo>
                  <a:pt x="187876" y="289804"/>
                </a:lnTo>
                <a:lnTo>
                  <a:pt x="192221" y="295728"/>
                </a:lnTo>
                <a:lnTo>
                  <a:pt x="196387" y="302217"/>
                </a:lnTo>
                <a:lnTo>
                  <a:pt x="200435" y="309083"/>
                </a:lnTo>
                <a:lnTo>
                  <a:pt x="204403" y="316200"/>
                </a:lnTo>
                <a:lnTo>
                  <a:pt x="208319" y="323486"/>
                </a:lnTo>
                <a:lnTo>
                  <a:pt x="212199" y="329612"/>
                </a:lnTo>
                <a:lnTo>
                  <a:pt x="219897" y="339806"/>
                </a:lnTo>
                <a:lnTo>
                  <a:pt x="222458" y="345573"/>
                </a:lnTo>
                <a:lnTo>
                  <a:pt x="225303" y="358753"/>
                </a:lnTo>
                <a:lnTo>
                  <a:pt x="223181" y="373078"/>
                </a:lnTo>
                <a:lnTo>
                  <a:pt x="220837" y="380454"/>
                </a:lnTo>
                <a:lnTo>
                  <a:pt x="219275" y="387911"/>
                </a:lnTo>
                <a:lnTo>
                  <a:pt x="218233" y="395422"/>
                </a:lnTo>
                <a:lnTo>
                  <a:pt x="217539" y="402970"/>
                </a:lnTo>
                <a:lnTo>
                  <a:pt x="214536" y="411812"/>
                </a:lnTo>
                <a:lnTo>
                  <a:pt x="209994" y="421517"/>
                </a:lnTo>
                <a:lnTo>
                  <a:pt x="204425" y="431796"/>
                </a:lnTo>
                <a:lnTo>
                  <a:pt x="198173" y="439919"/>
                </a:lnTo>
                <a:lnTo>
                  <a:pt x="191465" y="446605"/>
                </a:lnTo>
                <a:lnTo>
                  <a:pt x="184454" y="452331"/>
                </a:lnTo>
                <a:lnTo>
                  <a:pt x="178509" y="456149"/>
                </a:lnTo>
                <a:lnTo>
                  <a:pt x="173276" y="458695"/>
                </a:lnTo>
                <a:lnTo>
                  <a:pt x="168517" y="460392"/>
                </a:lnTo>
                <a:lnTo>
                  <a:pt x="164074" y="461523"/>
                </a:lnTo>
                <a:lnTo>
                  <a:pt x="159843" y="462277"/>
                </a:lnTo>
                <a:lnTo>
                  <a:pt x="155752" y="462780"/>
                </a:lnTo>
                <a:lnTo>
                  <a:pt x="151754" y="463115"/>
                </a:lnTo>
                <a:lnTo>
                  <a:pt x="147820" y="463338"/>
                </a:lnTo>
                <a:lnTo>
                  <a:pt x="140060" y="463586"/>
                </a:lnTo>
                <a:lnTo>
                  <a:pt x="132379" y="463697"/>
                </a:lnTo>
                <a:lnTo>
                  <a:pt x="128553" y="462456"/>
                </a:lnTo>
                <a:lnTo>
                  <a:pt x="120914" y="457691"/>
                </a:lnTo>
                <a:lnTo>
                  <a:pt x="113286" y="447954"/>
                </a:lnTo>
                <a:lnTo>
                  <a:pt x="106933" y="436429"/>
                </a:lnTo>
                <a:lnTo>
                  <a:pt x="104108" y="427074"/>
                </a:lnTo>
                <a:lnTo>
                  <a:pt x="103355" y="417721"/>
                </a:lnTo>
                <a:lnTo>
                  <a:pt x="102853" y="405136"/>
                </a:lnTo>
                <a:lnTo>
                  <a:pt x="102519" y="390396"/>
                </a:lnTo>
                <a:lnTo>
                  <a:pt x="103566" y="376759"/>
                </a:lnTo>
                <a:lnTo>
                  <a:pt x="105534" y="363858"/>
                </a:lnTo>
                <a:lnTo>
                  <a:pt x="108116" y="351447"/>
                </a:lnTo>
                <a:lnTo>
                  <a:pt x="111107" y="339363"/>
                </a:lnTo>
                <a:lnTo>
                  <a:pt x="114371" y="327497"/>
                </a:lnTo>
                <a:lnTo>
                  <a:pt x="117817" y="315776"/>
                </a:lnTo>
                <a:lnTo>
                  <a:pt x="134803" y="262874"/>
                </a:lnTo>
                <a:lnTo>
                  <a:pt x="142868" y="242215"/>
                </a:lnTo>
                <a:lnTo>
                  <a:pt x="152056" y="220821"/>
                </a:lnTo>
                <a:lnTo>
                  <a:pt x="161990" y="198939"/>
                </a:lnTo>
                <a:lnTo>
                  <a:pt x="172423" y="178002"/>
                </a:lnTo>
                <a:lnTo>
                  <a:pt x="183189" y="157693"/>
                </a:lnTo>
                <a:lnTo>
                  <a:pt x="209770" y="108931"/>
                </a:lnTo>
                <a:lnTo>
                  <a:pt x="215707" y="97676"/>
                </a:lnTo>
                <a:lnTo>
                  <a:pt x="222204" y="86362"/>
                </a:lnTo>
                <a:lnTo>
                  <a:pt x="229076" y="75010"/>
                </a:lnTo>
                <a:lnTo>
                  <a:pt x="236197" y="63632"/>
                </a:lnTo>
                <a:lnTo>
                  <a:pt x="240945" y="54777"/>
                </a:lnTo>
                <a:lnTo>
                  <a:pt x="246219" y="41550"/>
                </a:lnTo>
                <a:lnTo>
                  <a:pt x="246356" y="36245"/>
                </a:lnTo>
                <a:lnTo>
                  <a:pt x="245177" y="31439"/>
                </a:lnTo>
                <a:lnTo>
                  <a:pt x="239009" y="180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79"/>
          <p:cNvSpPr/>
          <p:nvPr/>
        </p:nvSpPr>
        <p:spPr>
          <a:xfrm>
            <a:off x="5897879" y="4949743"/>
            <a:ext cx="159823" cy="307774"/>
          </a:xfrm>
          <a:custGeom>
            <a:avLst/>
            <a:gdLst/>
            <a:ahLst/>
            <a:cxnLst/>
            <a:rect l="0" t="0" r="0" b="0"/>
            <a:pathLst>
              <a:path w="159823" h="307774">
                <a:moveTo>
                  <a:pt x="0" y="45166"/>
                </a:moveTo>
                <a:lnTo>
                  <a:pt x="0" y="196836"/>
                </a:lnTo>
                <a:lnTo>
                  <a:pt x="1271" y="217400"/>
                </a:lnTo>
                <a:lnTo>
                  <a:pt x="3387" y="233649"/>
                </a:lnTo>
                <a:lnTo>
                  <a:pt x="6069" y="247021"/>
                </a:lnTo>
                <a:lnTo>
                  <a:pt x="9125" y="258476"/>
                </a:lnTo>
                <a:lnTo>
                  <a:pt x="12434" y="268653"/>
                </a:lnTo>
                <a:lnTo>
                  <a:pt x="15909" y="277977"/>
                </a:lnTo>
                <a:lnTo>
                  <a:pt x="19497" y="285464"/>
                </a:lnTo>
                <a:lnTo>
                  <a:pt x="23158" y="291725"/>
                </a:lnTo>
                <a:lnTo>
                  <a:pt x="26869" y="297168"/>
                </a:lnTo>
                <a:lnTo>
                  <a:pt x="30613" y="300798"/>
                </a:lnTo>
                <a:lnTo>
                  <a:pt x="34379" y="303217"/>
                </a:lnTo>
                <a:lnTo>
                  <a:pt x="38160" y="304830"/>
                </a:lnTo>
                <a:lnTo>
                  <a:pt x="44490" y="305906"/>
                </a:lnTo>
                <a:lnTo>
                  <a:pt x="52520" y="306623"/>
                </a:lnTo>
                <a:lnTo>
                  <a:pt x="69062" y="307419"/>
                </a:lnTo>
                <a:lnTo>
                  <a:pt x="80648" y="307773"/>
                </a:lnTo>
                <a:lnTo>
                  <a:pt x="85515" y="306598"/>
                </a:lnTo>
                <a:lnTo>
                  <a:pt x="90031" y="304544"/>
                </a:lnTo>
                <a:lnTo>
                  <a:pt x="94311" y="301905"/>
                </a:lnTo>
                <a:lnTo>
                  <a:pt x="98434" y="298876"/>
                </a:lnTo>
                <a:lnTo>
                  <a:pt x="102453" y="295586"/>
                </a:lnTo>
                <a:lnTo>
                  <a:pt x="106402" y="292123"/>
                </a:lnTo>
                <a:lnTo>
                  <a:pt x="110305" y="287274"/>
                </a:lnTo>
                <a:lnTo>
                  <a:pt x="114177" y="281502"/>
                </a:lnTo>
                <a:lnTo>
                  <a:pt x="118028" y="275113"/>
                </a:lnTo>
                <a:lnTo>
                  <a:pt x="121865" y="269584"/>
                </a:lnTo>
                <a:lnTo>
                  <a:pt x="125694" y="264629"/>
                </a:lnTo>
                <a:lnTo>
                  <a:pt x="129516" y="260054"/>
                </a:lnTo>
                <a:lnTo>
                  <a:pt x="133334" y="253195"/>
                </a:lnTo>
                <a:lnTo>
                  <a:pt x="137150" y="244812"/>
                </a:lnTo>
                <a:lnTo>
                  <a:pt x="140963" y="235414"/>
                </a:lnTo>
                <a:lnTo>
                  <a:pt x="144776" y="222798"/>
                </a:lnTo>
                <a:lnTo>
                  <a:pt x="148587" y="208037"/>
                </a:lnTo>
                <a:lnTo>
                  <a:pt x="152398" y="191847"/>
                </a:lnTo>
                <a:lnTo>
                  <a:pt x="154939" y="178514"/>
                </a:lnTo>
                <a:lnTo>
                  <a:pt x="156633" y="167084"/>
                </a:lnTo>
                <a:lnTo>
                  <a:pt x="157762" y="156925"/>
                </a:lnTo>
                <a:lnTo>
                  <a:pt x="158515" y="143802"/>
                </a:lnTo>
                <a:lnTo>
                  <a:pt x="159352" y="112288"/>
                </a:lnTo>
                <a:lnTo>
                  <a:pt x="159822" y="70981"/>
                </a:lnTo>
                <a:lnTo>
                  <a:pt x="158618" y="59836"/>
                </a:lnTo>
                <a:lnTo>
                  <a:pt x="156546" y="49866"/>
                </a:lnTo>
                <a:lnTo>
                  <a:pt x="153894" y="40679"/>
                </a:lnTo>
                <a:lnTo>
                  <a:pt x="150856" y="33285"/>
                </a:lnTo>
                <a:lnTo>
                  <a:pt x="147561" y="27086"/>
                </a:lnTo>
                <a:lnTo>
                  <a:pt x="144094" y="21683"/>
                </a:lnTo>
                <a:lnTo>
                  <a:pt x="140513" y="18080"/>
                </a:lnTo>
                <a:lnTo>
                  <a:pt x="136856" y="15679"/>
                </a:lnTo>
                <a:lnTo>
                  <a:pt x="133147" y="14078"/>
                </a:lnTo>
                <a:lnTo>
                  <a:pt x="122253" y="8913"/>
                </a:lnTo>
                <a:lnTo>
                  <a:pt x="115793" y="5758"/>
                </a:lnTo>
                <a:lnTo>
                  <a:pt x="110215" y="3654"/>
                </a:lnTo>
                <a:lnTo>
                  <a:pt x="105227" y="2251"/>
                </a:lnTo>
                <a:lnTo>
                  <a:pt x="100632" y="1316"/>
                </a:lnTo>
                <a:lnTo>
                  <a:pt x="96298" y="693"/>
                </a:lnTo>
                <a:lnTo>
                  <a:pt x="92139" y="278"/>
                </a:lnTo>
                <a:lnTo>
                  <a:pt x="88096" y="0"/>
                </a:lnTo>
                <a:lnTo>
                  <a:pt x="82861" y="1086"/>
                </a:lnTo>
                <a:lnTo>
                  <a:pt x="76831" y="3079"/>
                </a:lnTo>
                <a:lnTo>
                  <a:pt x="57150" y="108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80"/>
          <p:cNvSpPr/>
          <p:nvPr/>
        </p:nvSpPr>
        <p:spPr>
          <a:xfrm>
            <a:off x="6206489" y="5063489"/>
            <a:ext cx="251462" cy="57151"/>
          </a:xfrm>
          <a:custGeom>
            <a:avLst/>
            <a:gdLst/>
            <a:ahLst/>
            <a:cxnLst/>
            <a:rect l="0" t="0" r="0" b="0"/>
            <a:pathLst>
              <a:path w="251462" h="57151">
                <a:moveTo>
                  <a:pt x="0" y="57150"/>
                </a:moveTo>
                <a:lnTo>
                  <a:pt x="18204" y="45015"/>
                </a:lnTo>
                <a:lnTo>
                  <a:pt x="26106" y="41440"/>
                </a:lnTo>
                <a:lnTo>
                  <a:pt x="33914" y="39057"/>
                </a:lnTo>
                <a:lnTo>
                  <a:pt x="41659" y="37468"/>
                </a:lnTo>
                <a:lnTo>
                  <a:pt x="49364" y="35139"/>
                </a:lnTo>
                <a:lnTo>
                  <a:pt x="57039" y="32316"/>
                </a:lnTo>
                <a:lnTo>
                  <a:pt x="64696" y="29164"/>
                </a:lnTo>
                <a:lnTo>
                  <a:pt x="72341" y="27063"/>
                </a:lnTo>
                <a:lnTo>
                  <a:pt x="79978" y="25662"/>
                </a:lnTo>
                <a:lnTo>
                  <a:pt x="87608" y="24728"/>
                </a:lnTo>
                <a:lnTo>
                  <a:pt x="96506" y="22836"/>
                </a:lnTo>
                <a:lnTo>
                  <a:pt x="106248" y="20304"/>
                </a:lnTo>
                <a:lnTo>
                  <a:pt x="116552" y="17346"/>
                </a:lnTo>
                <a:lnTo>
                  <a:pt x="131041" y="14104"/>
                </a:lnTo>
                <a:lnTo>
                  <a:pt x="167461" y="7115"/>
                </a:lnTo>
                <a:lnTo>
                  <a:pt x="182761" y="4744"/>
                </a:lnTo>
                <a:lnTo>
                  <a:pt x="195501" y="3163"/>
                </a:lnTo>
                <a:lnTo>
                  <a:pt x="25146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81"/>
          <p:cNvSpPr/>
          <p:nvPr/>
        </p:nvSpPr>
        <p:spPr>
          <a:xfrm>
            <a:off x="6297929" y="4960619"/>
            <a:ext cx="45722" cy="320041"/>
          </a:xfrm>
          <a:custGeom>
            <a:avLst/>
            <a:gdLst/>
            <a:ahLst/>
            <a:cxnLst/>
            <a:rect l="0" t="0" r="0" b="0"/>
            <a:pathLst>
              <a:path w="45722" h="320041">
                <a:moveTo>
                  <a:pt x="0" y="0"/>
                </a:moveTo>
                <a:lnTo>
                  <a:pt x="0" y="25751"/>
                </a:lnTo>
                <a:lnTo>
                  <a:pt x="1271" y="31137"/>
                </a:lnTo>
                <a:lnTo>
                  <a:pt x="3387" y="37268"/>
                </a:lnTo>
                <a:lnTo>
                  <a:pt x="6068" y="43896"/>
                </a:lnTo>
                <a:lnTo>
                  <a:pt x="7856" y="53394"/>
                </a:lnTo>
                <a:lnTo>
                  <a:pt x="9047" y="64806"/>
                </a:lnTo>
                <a:lnTo>
                  <a:pt x="9842" y="77494"/>
                </a:lnTo>
                <a:lnTo>
                  <a:pt x="11641" y="88493"/>
                </a:lnTo>
                <a:lnTo>
                  <a:pt x="14112" y="98366"/>
                </a:lnTo>
                <a:lnTo>
                  <a:pt x="17028" y="107487"/>
                </a:lnTo>
                <a:lnTo>
                  <a:pt x="27041" y="144716"/>
                </a:lnTo>
                <a:lnTo>
                  <a:pt x="33268" y="168867"/>
                </a:lnTo>
                <a:lnTo>
                  <a:pt x="37419" y="190048"/>
                </a:lnTo>
                <a:lnTo>
                  <a:pt x="40186" y="209249"/>
                </a:lnTo>
                <a:lnTo>
                  <a:pt x="45721" y="3200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82"/>
          <p:cNvSpPr/>
          <p:nvPr/>
        </p:nvSpPr>
        <p:spPr>
          <a:xfrm>
            <a:off x="6469379" y="4983479"/>
            <a:ext cx="45722" cy="320041"/>
          </a:xfrm>
          <a:custGeom>
            <a:avLst/>
            <a:gdLst/>
            <a:ahLst/>
            <a:cxnLst/>
            <a:rect l="0" t="0" r="0" b="0"/>
            <a:pathLst>
              <a:path w="45722" h="320041">
                <a:moveTo>
                  <a:pt x="0" y="0"/>
                </a:moveTo>
                <a:lnTo>
                  <a:pt x="15909" y="47727"/>
                </a:lnTo>
                <a:lnTo>
                  <a:pt x="19497" y="61028"/>
                </a:lnTo>
                <a:lnTo>
                  <a:pt x="23158" y="76246"/>
                </a:lnTo>
                <a:lnTo>
                  <a:pt x="26868" y="92741"/>
                </a:lnTo>
                <a:lnTo>
                  <a:pt x="30613" y="113897"/>
                </a:lnTo>
                <a:lnTo>
                  <a:pt x="38160" y="164498"/>
                </a:lnTo>
                <a:lnTo>
                  <a:pt x="40680" y="187135"/>
                </a:lnTo>
                <a:lnTo>
                  <a:pt x="42360" y="207307"/>
                </a:lnTo>
                <a:lnTo>
                  <a:pt x="43480" y="225835"/>
                </a:lnTo>
                <a:lnTo>
                  <a:pt x="44725" y="256581"/>
                </a:lnTo>
                <a:lnTo>
                  <a:pt x="45721" y="3200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83"/>
          <p:cNvSpPr/>
          <p:nvPr/>
        </p:nvSpPr>
        <p:spPr>
          <a:xfrm>
            <a:off x="6640830" y="5040629"/>
            <a:ext cx="165065" cy="273660"/>
          </a:xfrm>
          <a:custGeom>
            <a:avLst/>
            <a:gdLst/>
            <a:ahLst/>
            <a:cxnLst/>
            <a:rect l="0" t="0" r="0" b="0"/>
            <a:pathLst>
              <a:path w="165065" h="273660">
                <a:moveTo>
                  <a:pt x="0" y="0"/>
                </a:moveTo>
                <a:lnTo>
                  <a:pt x="0" y="199162"/>
                </a:lnTo>
                <a:lnTo>
                  <a:pt x="1270" y="212785"/>
                </a:lnTo>
                <a:lnTo>
                  <a:pt x="3386" y="225677"/>
                </a:lnTo>
                <a:lnTo>
                  <a:pt x="6068" y="238081"/>
                </a:lnTo>
                <a:lnTo>
                  <a:pt x="9125" y="246351"/>
                </a:lnTo>
                <a:lnTo>
                  <a:pt x="12432" y="251864"/>
                </a:lnTo>
                <a:lnTo>
                  <a:pt x="19496" y="259260"/>
                </a:lnTo>
                <a:lnTo>
                  <a:pt x="26867" y="266780"/>
                </a:lnTo>
                <a:lnTo>
                  <a:pt x="30612" y="269294"/>
                </a:lnTo>
                <a:lnTo>
                  <a:pt x="34378" y="270969"/>
                </a:lnTo>
                <a:lnTo>
                  <a:pt x="38159" y="272086"/>
                </a:lnTo>
                <a:lnTo>
                  <a:pt x="41948" y="272831"/>
                </a:lnTo>
                <a:lnTo>
                  <a:pt x="45746" y="273328"/>
                </a:lnTo>
                <a:lnTo>
                  <a:pt x="49546" y="273659"/>
                </a:lnTo>
                <a:lnTo>
                  <a:pt x="53351" y="272609"/>
                </a:lnTo>
                <a:lnTo>
                  <a:pt x="57157" y="270640"/>
                </a:lnTo>
                <a:lnTo>
                  <a:pt x="60965" y="268056"/>
                </a:lnTo>
                <a:lnTo>
                  <a:pt x="64773" y="265064"/>
                </a:lnTo>
                <a:lnTo>
                  <a:pt x="68582" y="261800"/>
                </a:lnTo>
                <a:lnTo>
                  <a:pt x="72392" y="258353"/>
                </a:lnTo>
                <a:lnTo>
                  <a:pt x="77471" y="254786"/>
                </a:lnTo>
                <a:lnTo>
                  <a:pt x="83397" y="251137"/>
                </a:lnTo>
                <a:lnTo>
                  <a:pt x="89888" y="247435"/>
                </a:lnTo>
                <a:lnTo>
                  <a:pt x="96755" y="239887"/>
                </a:lnTo>
                <a:lnTo>
                  <a:pt x="103873" y="229775"/>
                </a:lnTo>
                <a:lnTo>
                  <a:pt x="111159" y="217953"/>
                </a:lnTo>
                <a:lnTo>
                  <a:pt x="117286" y="207532"/>
                </a:lnTo>
                <a:lnTo>
                  <a:pt x="127480" y="189180"/>
                </a:lnTo>
                <a:lnTo>
                  <a:pt x="140359" y="164568"/>
                </a:lnTo>
                <a:lnTo>
                  <a:pt x="144373" y="154162"/>
                </a:lnTo>
                <a:lnTo>
                  <a:pt x="148318" y="142145"/>
                </a:lnTo>
                <a:lnTo>
                  <a:pt x="152218" y="129053"/>
                </a:lnTo>
                <a:lnTo>
                  <a:pt x="159939" y="100961"/>
                </a:lnTo>
                <a:lnTo>
                  <a:pt x="163776" y="86358"/>
                </a:lnTo>
                <a:lnTo>
                  <a:pt x="165064" y="75352"/>
                </a:lnTo>
                <a:lnTo>
                  <a:pt x="164653" y="66744"/>
                </a:lnTo>
                <a:lnTo>
                  <a:pt x="163108" y="59736"/>
                </a:lnTo>
                <a:lnTo>
                  <a:pt x="162079" y="52524"/>
                </a:lnTo>
                <a:lnTo>
                  <a:pt x="161392" y="45177"/>
                </a:lnTo>
                <a:lnTo>
                  <a:pt x="160935" y="37738"/>
                </a:lnTo>
                <a:lnTo>
                  <a:pt x="159360" y="31509"/>
                </a:lnTo>
                <a:lnTo>
                  <a:pt x="157040" y="26086"/>
                </a:lnTo>
                <a:lnTo>
                  <a:pt x="154223" y="21201"/>
                </a:lnTo>
                <a:lnTo>
                  <a:pt x="151075" y="16674"/>
                </a:lnTo>
                <a:lnTo>
                  <a:pt x="147707" y="12386"/>
                </a:lnTo>
                <a:lnTo>
                  <a:pt x="144191" y="8258"/>
                </a:lnTo>
                <a:lnTo>
                  <a:pt x="140577" y="5505"/>
                </a:lnTo>
                <a:lnTo>
                  <a:pt x="136898" y="3670"/>
                </a:lnTo>
                <a:lnTo>
                  <a:pt x="133175" y="2447"/>
                </a:lnTo>
                <a:lnTo>
                  <a:pt x="129424" y="1631"/>
                </a:lnTo>
                <a:lnTo>
                  <a:pt x="125652" y="1088"/>
                </a:lnTo>
                <a:lnTo>
                  <a:pt x="121868" y="725"/>
                </a:lnTo>
                <a:lnTo>
                  <a:pt x="118075" y="484"/>
                </a:lnTo>
                <a:lnTo>
                  <a:pt x="114277" y="322"/>
                </a:lnTo>
                <a:lnTo>
                  <a:pt x="110474" y="215"/>
                </a:lnTo>
                <a:lnTo>
                  <a:pt x="92987" y="64"/>
                </a:lnTo>
                <a:lnTo>
                  <a:pt x="86122" y="1313"/>
                </a:lnTo>
                <a:lnTo>
                  <a:pt x="79004" y="3415"/>
                </a:lnTo>
                <a:lnTo>
                  <a:pt x="57150" y="1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84"/>
          <p:cNvSpPr/>
          <p:nvPr/>
        </p:nvSpPr>
        <p:spPr>
          <a:xfrm>
            <a:off x="6915662" y="4949189"/>
            <a:ext cx="146713" cy="353223"/>
          </a:xfrm>
          <a:custGeom>
            <a:avLst/>
            <a:gdLst/>
            <a:ahLst/>
            <a:cxnLst/>
            <a:rect l="0" t="0" r="0" b="0"/>
            <a:pathLst>
              <a:path w="146713" h="353223">
                <a:moveTo>
                  <a:pt x="22347" y="0"/>
                </a:moveTo>
                <a:lnTo>
                  <a:pt x="22347" y="75655"/>
                </a:lnTo>
                <a:lnTo>
                  <a:pt x="21078" y="88537"/>
                </a:lnTo>
                <a:lnTo>
                  <a:pt x="18962" y="104745"/>
                </a:lnTo>
                <a:lnTo>
                  <a:pt x="16280" y="123170"/>
                </a:lnTo>
                <a:lnTo>
                  <a:pt x="14492" y="140534"/>
                </a:lnTo>
                <a:lnTo>
                  <a:pt x="13301" y="157189"/>
                </a:lnTo>
                <a:lnTo>
                  <a:pt x="12506" y="173373"/>
                </a:lnTo>
                <a:lnTo>
                  <a:pt x="10707" y="191782"/>
                </a:lnTo>
                <a:lnTo>
                  <a:pt x="8237" y="211675"/>
                </a:lnTo>
                <a:lnTo>
                  <a:pt x="5320" y="232557"/>
                </a:lnTo>
                <a:lnTo>
                  <a:pt x="3376" y="250288"/>
                </a:lnTo>
                <a:lnTo>
                  <a:pt x="2080" y="265919"/>
                </a:lnTo>
                <a:lnTo>
                  <a:pt x="1216" y="280149"/>
                </a:lnTo>
                <a:lnTo>
                  <a:pt x="256" y="306121"/>
                </a:lnTo>
                <a:lnTo>
                  <a:pt x="0" y="318381"/>
                </a:lnTo>
                <a:lnTo>
                  <a:pt x="1099" y="327824"/>
                </a:lnTo>
                <a:lnTo>
                  <a:pt x="3102" y="335389"/>
                </a:lnTo>
                <a:lnTo>
                  <a:pt x="9374" y="350589"/>
                </a:lnTo>
                <a:lnTo>
                  <a:pt x="11158" y="351836"/>
                </a:lnTo>
                <a:lnTo>
                  <a:pt x="13618" y="352668"/>
                </a:lnTo>
                <a:lnTo>
                  <a:pt x="16528" y="353222"/>
                </a:lnTo>
                <a:lnTo>
                  <a:pt x="19737" y="352321"/>
                </a:lnTo>
                <a:lnTo>
                  <a:pt x="23147" y="350451"/>
                </a:lnTo>
                <a:lnTo>
                  <a:pt x="26691" y="347934"/>
                </a:lnTo>
                <a:lnTo>
                  <a:pt x="31593" y="343716"/>
                </a:lnTo>
                <a:lnTo>
                  <a:pt x="37401" y="338364"/>
                </a:lnTo>
                <a:lnTo>
                  <a:pt x="43813" y="332256"/>
                </a:lnTo>
                <a:lnTo>
                  <a:pt x="49358" y="325644"/>
                </a:lnTo>
                <a:lnTo>
                  <a:pt x="54324" y="318696"/>
                </a:lnTo>
                <a:lnTo>
                  <a:pt x="58906" y="311524"/>
                </a:lnTo>
                <a:lnTo>
                  <a:pt x="83556" y="271092"/>
                </a:lnTo>
                <a:lnTo>
                  <a:pt x="92363" y="255658"/>
                </a:lnTo>
                <a:lnTo>
                  <a:pt x="108922" y="224963"/>
                </a:lnTo>
                <a:lnTo>
                  <a:pt x="116894" y="208395"/>
                </a:lnTo>
                <a:lnTo>
                  <a:pt x="124749" y="191001"/>
                </a:lnTo>
                <a:lnTo>
                  <a:pt x="132525" y="173054"/>
                </a:lnTo>
                <a:lnTo>
                  <a:pt x="137709" y="158549"/>
                </a:lnTo>
                <a:lnTo>
                  <a:pt x="141166" y="146340"/>
                </a:lnTo>
                <a:lnTo>
                  <a:pt x="143469" y="135660"/>
                </a:lnTo>
                <a:lnTo>
                  <a:pt x="145005" y="123460"/>
                </a:lnTo>
                <a:lnTo>
                  <a:pt x="146029" y="110247"/>
                </a:lnTo>
                <a:lnTo>
                  <a:pt x="146712" y="96358"/>
                </a:lnTo>
                <a:lnTo>
                  <a:pt x="145897" y="85829"/>
                </a:lnTo>
                <a:lnTo>
                  <a:pt x="144084" y="77539"/>
                </a:lnTo>
                <a:lnTo>
                  <a:pt x="141605" y="70743"/>
                </a:lnTo>
                <a:lnTo>
                  <a:pt x="138851" y="59805"/>
                </a:lnTo>
                <a:lnTo>
                  <a:pt x="138117" y="55110"/>
                </a:lnTo>
                <a:lnTo>
                  <a:pt x="135087" y="50710"/>
                </a:lnTo>
                <a:lnTo>
                  <a:pt x="130527" y="46507"/>
                </a:lnTo>
                <a:lnTo>
                  <a:pt x="124947" y="42435"/>
                </a:lnTo>
                <a:lnTo>
                  <a:pt x="118687" y="39720"/>
                </a:lnTo>
                <a:lnTo>
                  <a:pt x="111974" y="37910"/>
                </a:lnTo>
                <a:lnTo>
                  <a:pt x="104959" y="36703"/>
                </a:lnTo>
                <a:lnTo>
                  <a:pt x="96472" y="35899"/>
                </a:lnTo>
                <a:lnTo>
                  <a:pt x="87004" y="35363"/>
                </a:lnTo>
                <a:lnTo>
                  <a:pt x="45207" y="457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85"/>
          <p:cNvSpPr/>
          <p:nvPr/>
        </p:nvSpPr>
        <p:spPr>
          <a:xfrm>
            <a:off x="7235190" y="5017769"/>
            <a:ext cx="262891" cy="34291"/>
          </a:xfrm>
          <a:custGeom>
            <a:avLst/>
            <a:gdLst/>
            <a:ahLst/>
            <a:cxnLst/>
            <a:rect l="0" t="0" r="0" b="0"/>
            <a:pathLst>
              <a:path w="262891" h="34291">
                <a:moveTo>
                  <a:pt x="0" y="34290"/>
                </a:moveTo>
                <a:lnTo>
                  <a:pt x="24271" y="34290"/>
                </a:lnTo>
                <a:lnTo>
                  <a:pt x="35230" y="33020"/>
                </a:lnTo>
                <a:lnTo>
                  <a:pt x="46346" y="30904"/>
                </a:lnTo>
                <a:lnTo>
                  <a:pt x="57567" y="28223"/>
                </a:lnTo>
                <a:lnTo>
                  <a:pt x="67588" y="26435"/>
                </a:lnTo>
                <a:lnTo>
                  <a:pt x="76809" y="25244"/>
                </a:lnTo>
                <a:lnTo>
                  <a:pt x="85496" y="24449"/>
                </a:lnTo>
                <a:lnTo>
                  <a:pt x="95097" y="23920"/>
                </a:lnTo>
                <a:lnTo>
                  <a:pt x="115925" y="23331"/>
                </a:lnTo>
                <a:lnTo>
                  <a:pt x="128083" y="21904"/>
                </a:lnTo>
                <a:lnTo>
                  <a:pt x="141269" y="19683"/>
                </a:lnTo>
                <a:lnTo>
                  <a:pt x="155139" y="16932"/>
                </a:lnTo>
                <a:lnTo>
                  <a:pt x="184097" y="10489"/>
                </a:lnTo>
                <a:lnTo>
                  <a:pt x="198931" y="6993"/>
                </a:lnTo>
                <a:lnTo>
                  <a:pt x="212631" y="4662"/>
                </a:lnTo>
                <a:lnTo>
                  <a:pt x="225573" y="3108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86"/>
          <p:cNvSpPr/>
          <p:nvPr/>
        </p:nvSpPr>
        <p:spPr>
          <a:xfrm>
            <a:off x="7258050" y="5120639"/>
            <a:ext cx="194310" cy="34291"/>
          </a:xfrm>
          <a:custGeom>
            <a:avLst/>
            <a:gdLst/>
            <a:ahLst/>
            <a:cxnLst/>
            <a:rect l="0" t="0" r="0" b="0"/>
            <a:pathLst>
              <a:path w="194310" h="34291">
                <a:moveTo>
                  <a:pt x="0" y="34290"/>
                </a:moveTo>
                <a:lnTo>
                  <a:pt x="18203" y="28223"/>
                </a:lnTo>
                <a:lnTo>
                  <a:pt x="24835" y="26435"/>
                </a:lnTo>
                <a:lnTo>
                  <a:pt x="30526" y="25243"/>
                </a:lnTo>
                <a:lnTo>
                  <a:pt x="35591" y="24449"/>
                </a:lnTo>
                <a:lnTo>
                  <a:pt x="42777" y="22650"/>
                </a:lnTo>
                <a:lnTo>
                  <a:pt x="51378" y="20180"/>
                </a:lnTo>
                <a:lnTo>
                  <a:pt x="60921" y="17263"/>
                </a:lnTo>
                <a:lnTo>
                  <a:pt x="69825" y="15319"/>
                </a:lnTo>
                <a:lnTo>
                  <a:pt x="78299" y="14023"/>
                </a:lnTo>
                <a:lnTo>
                  <a:pt x="86489" y="13159"/>
                </a:lnTo>
                <a:lnTo>
                  <a:pt x="94490" y="12582"/>
                </a:lnTo>
                <a:lnTo>
                  <a:pt x="102363" y="12198"/>
                </a:lnTo>
                <a:lnTo>
                  <a:pt x="110152" y="11943"/>
                </a:lnTo>
                <a:lnTo>
                  <a:pt x="120425" y="10502"/>
                </a:lnTo>
                <a:lnTo>
                  <a:pt x="132353" y="8271"/>
                </a:lnTo>
                <a:lnTo>
                  <a:pt x="19430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87"/>
          <p:cNvSpPr/>
          <p:nvPr/>
        </p:nvSpPr>
        <p:spPr>
          <a:xfrm>
            <a:off x="7589519" y="4914900"/>
            <a:ext cx="11432" cy="388620"/>
          </a:xfrm>
          <a:custGeom>
            <a:avLst/>
            <a:gdLst/>
            <a:ahLst/>
            <a:cxnLst/>
            <a:rect l="0" t="0" r="0" b="0"/>
            <a:pathLst>
              <a:path w="11432" h="388620">
                <a:moveTo>
                  <a:pt x="0" y="0"/>
                </a:moveTo>
                <a:lnTo>
                  <a:pt x="0" y="336842"/>
                </a:lnTo>
                <a:lnTo>
                  <a:pt x="1271" y="347751"/>
                </a:lnTo>
                <a:lnTo>
                  <a:pt x="3388" y="356294"/>
                </a:lnTo>
                <a:lnTo>
                  <a:pt x="9047" y="370998"/>
                </a:lnTo>
                <a:lnTo>
                  <a:pt x="11431" y="3886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88"/>
          <p:cNvSpPr/>
          <p:nvPr/>
        </p:nvSpPr>
        <p:spPr>
          <a:xfrm>
            <a:off x="7717180" y="4892981"/>
            <a:ext cx="167704" cy="353187"/>
          </a:xfrm>
          <a:custGeom>
            <a:avLst/>
            <a:gdLst/>
            <a:ahLst/>
            <a:cxnLst/>
            <a:rect l="0" t="0" r="0" b="0"/>
            <a:pathLst>
              <a:path w="167704" h="353187">
                <a:moveTo>
                  <a:pt x="100939" y="21919"/>
                </a:moveTo>
                <a:lnTo>
                  <a:pt x="94872" y="9783"/>
                </a:lnTo>
                <a:lnTo>
                  <a:pt x="91814" y="6208"/>
                </a:lnTo>
                <a:lnTo>
                  <a:pt x="88506" y="3825"/>
                </a:lnTo>
                <a:lnTo>
                  <a:pt x="85031" y="2236"/>
                </a:lnTo>
                <a:lnTo>
                  <a:pt x="81443" y="1177"/>
                </a:lnTo>
                <a:lnTo>
                  <a:pt x="77782" y="471"/>
                </a:lnTo>
                <a:lnTo>
                  <a:pt x="74072" y="0"/>
                </a:lnTo>
                <a:lnTo>
                  <a:pt x="70327" y="956"/>
                </a:lnTo>
                <a:lnTo>
                  <a:pt x="66561" y="2863"/>
                </a:lnTo>
                <a:lnTo>
                  <a:pt x="62781" y="5405"/>
                </a:lnTo>
                <a:lnTo>
                  <a:pt x="57720" y="9640"/>
                </a:lnTo>
                <a:lnTo>
                  <a:pt x="51807" y="15002"/>
                </a:lnTo>
                <a:lnTo>
                  <a:pt x="45324" y="21118"/>
                </a:lnTo>
                <a:lnTo>
                  <a:pt x="41003" y="26465"/>
                </a:lnTo>
                <a:lnTo>
                  <a:pt x="33651" y="40057"/>
                </a:lnTo>
                <a:lnTo>
                  <a:pt x="30680" y="44171"/>
                </a:lnTo>
                <a:lnTo>
                  <a:pt x="27430" y="48184"/>
                </a:lnTo>
                <a:lnTo>
                  <a:pt x="25263" y="53399"/>
                </a:lnTo>
                <a:lnTo>
                  <a:pt x="23818" y="59415"/>
                </a:lnTo>
                <a:lnTo>
                  <a:pt x="22856" y="65967"/>
                </a:lnTo>
                <a:lnTo>
                  <a:pt x="23483" y="71604"/>
                </a:lnTo>
                <a:lnTo>
                  <a:pt x="25172" y="76632"/>
                </a:lnTo>
                <a:lnTo>
                  <a:pt x="27568" y="81254"/>
                </a:lnTo>
                <a:lnTo>
                  <a:pt x="31705" y="88145"/>
                </a:lnTo>
                <a:lnTo>
                  <a:pt x="43076" y="105963"/>
                </a:lnTo>
                <a:lnTo>
                  <a:pt x="49663" y="114778"/>
                </a:lnTo>
                <a:lnTo>
                  <a:pt x="56596" y="123194"/>
                </a:lnTo>
                <a:lnTo>
                  <a:pt x="63757" y="131346"/>
                </a:lnTo>
                <a:lnTo>
                  <a:pt x="71071" y="138050"/>
                </a:lnTo>
                <a:lnTo>
                  <a:pt x="78488" y="143789"/>
                </a:lnTo>
                <a:lnTo>
                  <a:pt x="85972" y="148886"/>
                </a:lnTo>
                <a:lnTo>
                  <a:pt x="94771" y="156093"/>
                </a:lnTo>
                <a:lnTo>
                  <a:pt x="104447" y="164708"/>
                </a:lnTo>
                <a:lnTo>
                  <a:pt x="114708" y="174262"/>
                </a:lnTo>
                <a:lnTo>
                  <a:pt x="122818" y="183171"/>
                </a:lnTo>
                <a:lnTo>
                  <a:pt x="129496" y="191650"/>
                </a:lnTo>
                <a:lnTo>
                  <a:pt x="135217" y="199843"/>
                </a:lnTo>
                <a:lnTo>
                  <a:pt x="140301" y="206575"/>
                </a:lnTo>
                <a:lnTo>
                  <a:pt x="144961" y="212333"/>
                </a:lnTo>
                <a:lnTo>
                  <a:pt x="149337" y="217441"/>
                </a:lnTo>
                <a:lnTo>
                  <a:pt x="152255" y="223387"/>
                </a:lnTo>
                <a:lnTo>
                  <a:pt x="154200" y="229891"/>
                </a:lnTo>
                <a:lnTo>
                  <a:pt x="155496" y="236767"/>
                </a:lnTo>
                <a:lnTo>
                  <a:pt x="160324" y="247793"/>
                </a:lnTo>
                <a:lnTo>
                  <a:pt x="163390" y="252511"/>
                </a:lnTo>
                <a:lnTo>
                  <a:pt x="165433" y="258197"/>
                </a:lnTo>
                <a:lnTo>
                  <a:pt x="166795" y="264527"/>
                </a:lnTo>
                <a:lnTo>
                  <a:pt x="167703" y="271288"/>
                </a:lnTo>
                <a:lnTo>
                  <a:pt x="167038" y="277065"/>
                </a:lnTo>
                <a:lnTo>
                  <a:pt x="165325" y="282186"/>
                </a:lnTo>
                <a:lnTo>
                  <a:pt x="153451" y="305598"/>
                </a:lnTo>
                <a:lnTo>
                  <a:pt x="149918" y="311368"/>
                </a:lnTo>
                <a:lnTo>
                  <a:pt x="146291" y="316485"/>
                </a:lnTo>
                <a:lnTo>
                  <a:pt x="142604" y="321166"/>
                </a:lnTo>
                <a:lnTo>
                  <a:pt x="138876" y="325557"/>
                </a:lnTo>
                <a:lnTo>
                  <a:pt x="135121" y="329754"/>
                </a:lnTo>
                <a:lnTo>
                  <a:pt x="131347" y="333822"/>
                </a:lnTo>
                <a:lnTo>
                  <a:pt x="125021" y="337804"/>
                </a:lnTo>
                <a:lnTo>
                  <a:pt x="116994" y="341729"/>
                </a:lnTo>
                <a:lnTo>
                  <a:pt x="107832" y="345615"/>
                </a:lnTo>
                <a:lnTo>
                  <a:pt x="100455" y="348206"/>
                </a:lnTo>
                <a:lnTo>
                  <a:pt x="94267" y="349934"/>
                </a:lnTo>
                <a:lnTo>
                  <a:pt x="88871" y="351085"/>
                </a:lnTo>
                <a:lnTo>
                  <a:pt x="82733" y="351853"/>
                </a:lnTo>
                <a:lnTo>
                  <a:pt x="76102" y="352365"/>
                </a:lnTo>
                <a:lnTo>
                  <a:pt x="63231" y="352934"/>
                </a:lnTo>
                <a:lnTo>
                  <a:pt x="53276" y="353186"/>
                </a:lnTo>
                <a:lnTo>
                  <a:pt x="48845" y="351984"/>
                </a:lnTo>
                <a:lnTo>
                  <a:pt x="44619" y="349912"/>
                </a:lnTo>
                <a:lnTo>
                  <a:pt x="40533" y="347261"/>
                </a:lnTo>
                <a:lnTo>
                  <a:pt x="35269" y="344223"/>
                </a:lnTo>
                <a:lnTo>
                  <a:pt x="22646" y="337462"/>
                </a:lnTo>
                <a:lnTo>
                  <a:pt x="18264" y="332610"/>
                </a:lnTo>
                <a:lnTo>
                  <a:pt x="15342" y="326836"/>
                </a:lnTo>
                <a:lnTo>
                  <a:pt x="13394" y="320447"/>
                </a:lnTo>
                <a:lnTo>
                  <a:pt x="10826" y="314918"/>
                </a:lnTo>
                <a:lnTo>
                  <a:pt x="7844" y="309961"/>
                </a:lnTo>
                <a:lnTo>
                  <a:pt x="4586" y="305387"/>
                </a:lnTo>
                <a:lnTo>
                  <a:pt x="2413" y="297258"/>
                </a:lnTo>
                <a:lnTo>
                  <a:pt x="965" y="286758"/>
                </a:lnTo>
                <a:lnTo>
                  <a:pt x="0" y="274678"/>
                </a:lnTo>
                <a:lnTo>
                  <a:pt x="626" y="262815"/>
                </a:lnTo>
                <a:lnTo>
                  <a:pt x="2314" y="251096"/>
                </a:lnTo>
                <a:lnTo>
                  <a:pt x="4709" y="239473"/>
                </a:lnTo>
                <a:lnTo>
                  <a:pt x="7576" y="229185"/>
                </a:lnTo>
                <a:lnTo>
                  <a:pt x="10757" y="219786"/>
                </a:lnTo>
                <a:lnTo>
                  <a:pt x="14148" y="210981"/>
                </a:lnTo>
                <a:lnTo>
                  <a:pt x="17678" y="202570"/>
                </a:lnTo>
                <a:lnTo>
                  <a:pt x="21302" y="194422"/>
                </a:lnTo>
                <a:lnTo>
                  <a:pt x="28715" y="178597"/>
                </a:lnTo>
                <a:lnTo>
                  <a:pt x="36243" y="163097"/>
                </a:lnTo>
                <a:lnTo>
                  <a:pt x="42568" y="152867"/>
                </a:lnTo>
                <a:lnTo>
                  <a:pt x="50596" y="140968"/>
                </a:lnTo>
                <a:lnTo>
                  <a:pt x="69674" y="114199"/>
                </a:lnTo>
                <a:lnTo>
                  <a:pt x="90854" y="85369"/>
                </a:lnTo>
                <a:lnTo>
                  <a:pt x="99296" y="74378"/>
                </a:lnTo>
                <a:lnTo>
                  <a:pt x="106194" y="65782"/>
                </a:lnTo>
                <a:lnTo>
                  <a:pt x="112063" y="58781"/>
                </a:lnTo>
                <a:lnTo>
                  <a:pt x="115975" y="52843"/>
                </a:lnTo>
                <a:lnTo>
                  <a:pt x="120322" y="42859"/>
                </a:lnTo>
                <a:lnTo>
                  <a:pt x="122254" y="34189"/>
                </a:lnTo>
                <a:lnTo>
                  <a:pt x="123799" y="219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89"/>
          <p:cNvSpPr/>
          <p:nvPr/>
        </p:nvSpPr>
        <p:spPr>
          <a:xfrm>
            <a:off x="7989569" y="4914900"/>
            <a:ext cx="182213" cy="295424"/>
          </a:xfrm>
          <a:custGeom>
            <a:avLst/>
            <a:gdLst/>
            <a:ahLst/>
            <a:cxnLst/>
            <a:rect l="0" t="0" r="0" b="0"/>
            <a:pathLst>
              <a:path w="182213" h="295424">
                <a:moveTo>
                  <a:pt x="57150" y="0"/>
                </a:moveTo>
                <a:lnTo>
                  <a:pt x="63218" y="12135"/>
                </a:lnTo>
                <a:lnTo>
                  <a:pt x="65006" y="16980"/>
                </a:lnTo>
                <a:lnTo>
                  <a:pt x="66992" y="25749"/>
                </a:lnTo>
                <a:lnTo>
                  <a:pt x="64981" y="33676"/>
                </a:lnTo>
                <a:lnTo>
                  <a:pt x="61101" y="44041"/>
                </a:lnTo>
                <a:lnTo>
                  <a:pt x="55974" y="56030"/>
                </a:lnTo>
                <a:lnTo>
                  <a:pt x="46891" y="76125"/>
                </a:lnTo>
                <a:lnTo>
                  <a:pt x="34637" y="101718"/>
                </a:lnTo>
                <a:lnTo>
                  <a:pt x="30712" y="109722"/>
                </a:lnTo>
                <a:lnTo>
                  <a:pt x="25554" y="123948"/>
                </a:lnTo>
                <a:lnTo>
                  <a:pt x="19577" y="142322"/>
                </a:lnTo>
                <a:lnTo>
                  <a:pt x="13051" y="163461"/>
                </a:lnTo>
                <a:lnTo>
                  <a:pt x="8701" y="180094"/>
                </a:lnTo>
                <a:lnTo>
                  <a:pt x="5801" y="193722"/>
                </a:lnTo>
                <a:lnTo>
                  <a:pt x="3867" y="205348"/>
                </a:lnTo>
                <a:lnTo>
                  <a:pt x="2578" y="216908"/>
                </a:lnTo>
                <a:lnTo>
                  <a:pt x="1719" y="228425"/>
                </a:lnTo>
                <a:lnTo>
                  <a:pt x="764" y="248842"/>
                </a:lnTo>
                <a:lnTo>
                  <a:pt x="340" y="262149"/>
                </a:lnTo>
                <a:lnTo>
                  <a:pt x="1497" y="266206"/>
                </a:lnTo>
                <a:lnTo>
                  <a:pt x="3538" y="268911"/>
                </a:lnTo>
                <a:lnTo>
                  <a:pt x="6169" y="270714"/>
                </a:lnTo>
                <a:lnTo>
                  <a:pt x="7923" y="273186"/>
                </a:lnTo>
                <a:lnTo>
                  <a:pt x="9871" y="279319"/>
                </a:lnTo>
                <a:lnTo>
                  <a:pt x="11661" y="281463"/>
                </a:lnTo>
                <a:lnTo>
                  <a:pt x="14125" y="282892"/>
                </a:lnTo>
                <a:lnTo>
                  <a:pt x="39338" y="291253"/>
                </a:lnTo>
                <a:lnTo>
                  <a:pt x="46545" y="293229"/>
                </a:lnTo>
                <a:lnTo>
                  <a:pt x="52621" y="294545"/>
                </a:lnTo>
                <a:lnTo>
                  <a:pt x="57941" y="295423"/>
                </a:lnTo>
                <a:lnTo>
                  <a:pt x="64027" y="294739"/>
                </a:lnTo>
                <a:lnTo>
                  <a:pt x="70625" y="293012"/>
                </a:lnTo>
                <a:lnTo>
                  <a:pt x="77564" y="290591"/>
                </a:lnTo>
                <a:lnTo>
                  <a:pt x="84729" y="287707"/>
                </a:lnTo>
                <a:lnTo>
                  <a:pt x="92047" y="284515"/>
                </a:lnTo>
                <a:lnTo>
                  <a:pt x="99465" y="281116"/>
                </a:lnTo>
                <a:lnTo>
                  <a:pt x="105680" y="277581"/>
                </a:lnTo>
                <a:lnTo>
                  <a:pt x="111093" y="273953"/>
                </a:lnTo>
                <a:lnTo>
                  <a:pt x="115973" y="270266"/>
                </a:lnTo>
                <a:lnTo>
                  <a:pt x="120494" y="266537"/>
                </a:lnTo>
                <a:lnTo>
                  <a:pt x="124780" y="262781"/>
                </a:lnTo>
                <a:lnTo>
                  <a:pt x="128907" y="259007"/>
                </a:lnTo>
                <a:lnTo>
                  <a:pt x="136879" y="251427"/>
                </a:lnTo>
                <a:lnTo>
                  <a:pt x="140782" y="247628"/>
                </a:lnTo>
                <a:lnTo>
                  <a:pt x="144655" y="242555"/>
                </a:lnTo>
                <a:lnTo>
                  <a:pt x="148507" y="236633"/>
                </a:lnTo>
                <a:lnTo>
                  <a:pt x="152345" y="230145"/>
                </a:lnTo>
                <a:lnTo>
                  <a:pt x="156174" y="224550"/>
                </a:lnTo>
                <a:lnTo>
                  <a:pt x="159996" y="219550"/>
                </a:lnTo>
                <a:lnTo>
                  <a:pt x="163814" y="214946"/>
                </a:lnTo>
                <a:lnTo>
                  <a:pt x="167629" y="209337"/>
                </a:lnTo>
                <a:lnTo>
                  <a:pt x="171443" y="203058"/>
                </a:lnTo>
                <a:lnTo>
                  <a:pt x="175255" y="196332"/>
                </a:lnTo>
                <a:lnTo>
                  <a:pt x="177797" y="189308"/>
                </a:lnTo>
                <a:lnTo>
                  <a:pt x="179492" y="182085"/>
                </a:lnTo>
                <a:lnTo>
                  <a:pt x="180622" y="174730"/>
                </a:lnTo>
                <a:lnTo>
                  <a:pt x="181374" y="167286"/>
                </a:lnTo>
                <a:lnTo>
                  <a:pt x="181877" y="159784"/>
                </a:lnTo>
                <a:lnTo>
                  <a:pt x="182212" y="152243"/>
                </a:lnTo>
                <a:lnTo>
                  <a:pt x="181164" y="145944"/>
                </a:lnTo>
                <a:lnTo>
                  <a:pt x="179196" y="140476"/>
                </a:lnTo>
                <a:lnTo>
                  <a:pt x="176614" y="135561"/>
                </a:lnTo>
                <a:lnTo>
                  <a:pt x="174893" y="129744"/>
                </a:lnTo>
                <a:lnTo>
                  <a:pt x="173745" y="123326"/>
                </a:lnTo>
                <a:lnTo>
                  <a:pt x="172980" y="116507"/>
                </a:lnTo>
                <a:lnTo>
                  <a:pt x="171201" y="109421"/>
                </a:lnTo>
                <a:lnTo>
                  <a:pt x="168743" y="102157"/>
                </a:lnTo>
                <a:lnTo>
                  <a:pt x="165836" y="94775"/>
                </a:lnTo>
                <a:lnTo>
                  <a:pt x="162627" y="88583"/>
                </a:lnTo>
                <a:lnTo>
                  <a:pt x="159219" y="83185"/>
                </a:lnTo>
                <a:lnTo>
                  <a:pt x="155676" y="78316"/>
                </a:lnTo>
                <a:lnTo>
                  <a:pt x="150774" y="73801"/>
                </a:lnTo>
                <a:lnTo>
                  <a:pt x="144967" y="69520"/>
                </a:lnTo>
                <a:lnTo>
                  <a:pt x="111327" y="47457"/>
                </a:lnTo>
                <a:lnTo>
                  <a:pt x="103428" y="41798"/>
                </a:lnTo>
                <a:lnTo>
                  <a:pt x="96893" y="36755"/>
                </a:lnTo>
                <a:lnTo>
                  <a:pt x="91265" y="32123"/>
                </a:lnTo>
                <a:lnTo>
                  <a:pt x="84973" y="29035"/>
                </a:lnTo>
                <a:lnTo>
                  <a:pt x="78239" y="26977"/>
                </a:lnTo>
                <a:lnTo>
                  <a:pt x="71210" y="25604"/>
                </a:lnTo>
                <a:lnTo>
                  <a:pt x="63983" y="25959"/>
                </a:lnTo>
                <a:lnTo>
                  <a:pt x="56625" y="27466"/>
                </a:lnTo>
                <a:lnTo>
                  <a:pt x="40407" y="32527"/>
                </a:lnTo>
                <a:lnTo>
                  <a:pt x="0" y="457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90"/>
          <p:cNvSpPr/>
          <p:nvPr/>
        </p:nvSpPr>
        <p:spPr>
          <a:xfrm>
            <a:off x="4665264" y="5600700"/>
            <a:ext cx="203716" cy="592392"/>
          </a:xfrm>
          <a:custGeom>
            <a:avLst/>
            <a:gdLst/>
            <a:ahLst/>
            <a:cxnLst/>
            <a:rect l="0" t="0" r="0" b="0"/>
            <a:pathLst>
              <a:path w="203716" h="592392">
                <a:moveTo>
                  <a:pt x="89615" y="22859"/>
                </a:moveTo>
                <a:lnTo>
                  <a:pt x="77480" y="28927"/>
                </a:lnTo>
                <a:lnTo>
                  <a:pt x="72635" y="31984"/>
                </a:lnTo>
                <a:lnTo>
                  <a:pt x="68135" y="35293"/>
                </a:lnTo>
                <a:lnTo>
                  <a:pt x="63865" y="38768"/>
                </a:lnTo>
                <a:lnTo>
                  <a:pt x="61019" y="42355"/>
                </a:lnTo>
                <a:lnTo>
                  <a:pt x="59121" y="46017"/>
                </a:lnTo>
                <a:lnTo>
                  <a:pt x="53063" y="60624"/>
                </a:lnTo>
                <a:lnTo>
                  <a:pt x="50007" y="67086"/>
                </a:lnTo>
                <a:lnTo>
                  <a:pt x="45430" y="75204"/>
                </a:lnTo>
                <a:lnTo>
                  <a:pt x="39839" y="84426"/>
                </a:lnTo>
                <a:lnTo>
                  <a:pt x="33571" y="94384"/>
                </a:lnTo>
                <a:lnTo>
                  <a:pt x="28122" y="103562"/>
                </a:lnTo>
                <a:lnTo>
                  <a:pt x="23220" y="112221"/>
                </a:lnTo>
                <a:lnTo>
                  <a:pt x="18682" y="120534"/>
                </a:lnTo>
                <a:lnTo>
                  <a:pt x="13639" y="133157"/>
                </a:lnTo>
                <a:lnTo>
                  <a:pt x="12295" y="138302"/>
                </a:lnTo>
                <a:lnTo>
                  <a:pt x="7414" y="147404"/>
                </a:lnTo>
                <a:lnTo>
                  <a:pt x="4335" y="151609"/>
                </a:lnTo>
                <a:lnTo>
                  <a:pt x="913" y="159668"/>
                </a:lnTo>
                <a:lnTo>
                  <a:pt x="0" y="163595"/>
                </a:lnTo>
                <a:lnTo>
                  <a:pt x="662" y="167483"/>
                </a:lnTo>
                <a:lnTo>
                  <a:pt x="6391" y="179023"/>
                </a:lnTo>
                <a:lnTo>
                  <a:pt x="8177" y="186669"/>
                </a:lnTo>
                <a:lnTo>
                  <a:pt x="12357" y="194300"/>
                </a:lnTo>
                <a:lnTo>
                  <a:pt x="15250" y="198113"/>
                </a:lnTo>
                <a:lnTo>
                  <a:pt x="19719" y="201926"/>
                </a:lnTo>
                <a:lnTo>
                  <a:pt x="25238" y="205737"/>
                </a:lnTo>
                <a:lnTo>
                  <a:pt x="31457" y="209548"/>
                </a:lnTo>
                <a:lnTo>
                  <a:pt x="94820" y="251318"/>
                </a:lnTo>
                <a:lnTo>
                  <a:pt x="113405" y="264065"/>
                </a:lnTo>
                <a:lnTo>
                  <a:pt x="127065" y="273833"/>
                </a:lnTo>
                <a:lnTo>
                  <a:pt x="137442" y="281615"/>
                </a:lnTo>
                <a:lnTo>
                  <a:pt x="145630" y="288073"/>
                </a:lnTo>
                <a:lnTo>
                  <a:pt x="152358" y="293649"/>
                </a:lnTo>
                <a:lnTo>
                  <a:pt x="158114" y="298635"/>
                </a:lnTo>
                <a:lnTo>
                  <a:pt x="163221" y="304500"/>
                </a:lnTo>
                <a:lnTo>
                  <a:pt x="167896" y="310950"/>
                </a:lnTo>
                <a:lnTo>
                  <a:pt x="172282" y="317789"/>
                </a:lnTo>
                <a:lnTo>
                  <a:pt x="176477" y="324889"/>
                </a:lnTo>
                <a:lnTo>
                  <a:pt x="180543" y="332163"/>
                </a:lnTo>
                <a:lnTo>
                  <a:pt x="188448" y="347017"/>
                </a:lnTo>
                <a:lnTo>
                  <a:pt x="196194" y="362086"/>
                </a:lnTo>
                <a:lnTo>
                  <a:pt x="200484" y="377250"/>
                </a:lnTo>
                <a:lnTo>
                  <a:pt x="202390" y="393727"/>
                </a:lnTo>
                <a:lnTo>
                  <a:pt x="202899" y="403454"/>
                </a:lnTo>
                <a:lnTo>
                  <a:pt x="203464" y="423153"/>
                </a:lnTo>
                <a:lnTo>
                  <a:pt x="203715" y="440374"/>
                </a:lnTo>
                <a:lnTo>
                  <a:pt x="200440" y="456495"/>
                </a:lnTo>
                <a:lnTo>
                  <a:pt x="194751" y="472126"/>
                </a:lnTo>
                <a:lnTo>
                  <a:pt x="191456" y="479851"/>
                </a:lnTo>
                <a:lnTo>
                  <a:pt x="187989" y="487540"/>
                </a:lnTo>
                <a:lnTo>
                  <a:pt x="170974" y="522634"/>
                </a:lnTo>
                <a:lnTo>
                  <a:pt x="165445" y="532572"/>
                </a:lnTo>
                <a:lnTo>
                  <a:pt x="160488" y="540468"/>
                </a:lnTo>
                <a:lnTo>
                  <a:pt x="155914" y="547002"/>
                </a:lnTo>
                <a:lnTo>
                  <a:pt x="150325" y="553897"/>
                </a:lnTo>
                <a:lnTo>
                  <a:pt x="144058" y="561035"/>
                </a:lnTo>
                <a:lnTo>
                  <a:pt x="137341" y="568333"/>
                </a:lnTo>
                <a:lnTo>
                  <a:pt x="131592" y="573199"/>
                </a:lnTo>
                <a:lnTo>
                  <a:pt x="126490" y="576442"/>
                </a:lnTo>
                <a:lnTo>
                  <a:pt x="116164" y="581316"/>
                </a:lnTo>
                <a:lnTo>
                  <a:pt x="103108" y="587716"/>
                </a:lnTo>
                <a:lnTo>
                  <a:pt x="97341" y="589930"/>
                </a:lnTo>
                <a:lnTo>
                  <a:pt x="92226" y="591407"/>
                </a:lnTo>
                <a:lnTo>
                  <a:pt x="87546" y="592391"/>
                </a:lnTo>
                <a:lnTo>
                  <a:pt x="83155" y="591777"/>
                </a:lnTo>
                <a:lnTo>
                  <a:pt x="78959" y="590098"/>
                </a:lnTo>
                <a:lnTo>
                  <a:pt x="74891" y="587708"/>
                </a:lnTo>
                <a:lnTo>
                  <a:pt x="70909" y="586115"/>
                </a:lnTo>
                <a:lnTo>
                  <a:pt x="66985" y="585054"/>
                </a:lnTo>
                <a:lnTo>
                  <a:pt x="63098" y="584346"/>
                </a:lnTo>
                <a:lnTo>
                  <a:pt x="60508" y="582603"/>
                </a:lnTo>
                <a:lnTo>
                  <a:pt x="58780" y="580172"/>
                </a:lnTo>
                <a:lnTo>
                  <a:pt x="56861" y="574084"/>
                </a:lnTo>
                <a:lnTo>
                  <a:pt x="55780" y="558436"/>
                </a:lnTo>
                <a:lnTo>
                  <a:pt x="55528" y="531827"/>
                </a:lnTo>
                <a:lnTo>
                  <a:pt x="56730" y="514571"/>
                </a:lnTo>
                <a:lnTo>
                  <a:pt x="58802" y="495447"/>
                </a:lnTo>
                <a:lnTo>
                  <a:pt x="61454" y="475078"/>
                </a:lnTo>
                <a:lnTo>
                  <a:pt x="64491" y="457688"/>
                </a:lnTo>
                <a:lnTo>
                  <a:pt x="67785" y="442285"/>
                </a:lnTo>
                <a:lnTo>
                  <a:pt x="71252" y="428207"/>
                </a:lnTo>
                <a:lnTo>
                  <a:pt x="88267" y="365918"/>
                </a:lnTo>
                <a:lnTo>
                  <a:pt x="95066" y="346815"/>
                </a:lnTo>
                <a:lnTo>
                  <a:pt x="102139" y="330270"/>
                </a:lnTo>
                <a:lnTo>
                  <a:pt x="109395" y="315430"/>
                </a:lnTo>
                <a:lnTo>
                  <a:pt x="115502" y="300456"/>
                </a:lnTo>
                <a:lnTo>
                  <a:pt x="120843" y="285394"/>
                </a:lnTo>
                <a:lnTo>
                  <a:pt x="125674" y="270273"/>
                </a:lnTo>
                <a:lnTo>
                  <a:pt x="130164" y="257652"/>
                </a:lnTo>
                <a:lnTo>
                  <a:pt x="134428" y="246697"/>
                </a:lnTo>
                <a:lnTo>
                  <a:pt x="162532" y="180528"/>
                </a:lnTo>
                <a:lnTo>
                  <a:pt x="168706" y="163532"/>
                </a:lnTo>
                <a:lnTo>
                  <a:pt x="172823" y="149661"/>
                </a:lnTo>
                <a:lnTo>
                  <a:pt x="175567" y="137874"/>
                </a:lnTo>
                <a:lnTo>
                  <a:pt x="177396" y="127475"/>
                </a:lnTo>
                <a:lnTo>
                  <a:pt x="179429" y="109149"/>
                </a:lnTo>
                <a:lnTo>
                  <a:pt x="180333" y="95924"/>
                </a:lnTo>
                <a:lnTo>
                  <a:pt x="180574" y="90619"/>
                </a:lnTo>
                <a:lnTo>
                  <a:pt x="177455" y="74565"/>
                </a:lnTo>
                <a:lnTo>
                  <a:pt x="174845" y="64949"/>
                </a:lnTo>
                <a:lnTo>
                  <a:pt x="168559" y="47493"/>
                </a:lnTo>
                <a:lnTo>
                  <a:pt x="13533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91"/>
          <p:cNvSpPr/>
          <p:nvPr/>
        </p:nvSpPr>
        <p:spPr>
          <a:xfrm>
            <a:off x="5029437" y="5566409"/>
            <a:ext cx="214674" cy="477781"/>
          </a:xfrm>
          <a:custGeom>
            <a:avLst/>
            <a:gdLst/>
            <a:ahLst/>
            <a:cxnLst/>
            <a:rect l="0" t="0" r="0" b="0"/>
            <a:pathLst>
              <a:path w="214674" h="477781">
                <a:moveTo>
                  <a:pt x="34053" y="0"/>
                </a:moveTo>
                <a:lnTo>
                  <a:pt x="46188" y="18203"/>
                </a:lnTo>
                <a:lnTo>
                  <a:pt x="52146" y="30527"/>
                </a:lnTo>
                <a:lnTo>
                  <a:pt x="54794" y="41508"/>
                </a:lnTo>
                <a:lnTo>
                  <a:pt x="55971" y="54855"/>
                </a:lnTo>
                <a:lnTo>
                  <a:pt x="53108" y="69253"/>
                </a:lnTo>
                <a:lnTo>
                  <a:pt x="50566" y="76649"/>
                </a:lnTo>
                <a:lnTo>
                  <a:pt x="47601" y="87929"/>
                </a:lnTo>
                <a:lnTo>
                  <a:pt x="23952" y="187890"/>
                </a:lnTo>
                <a:lnTo>
                  <a:pt x="18429" y="209080"/>
                </a:lnTo>
                <a:lnTo>
                  <a:pt x="8905" y="242785"/>
                </a:lnTo>
                <a:lnTo>
                  <a:pt x="5858" y="255837"/>
                </a:lnTo>
                <a:lnTo>
                  <a:pt x="3826" y="267078"/>
                </a:lnTo>
                <a:lnTo>
                  <a:pt x="2472" y="277112"/>
                </a:lnTo>
                <a:lnTo>
                  <a:pt x="1569" y="290152"/>
                </a:lnTo>
                <a:lnTo>
                  <a:pt x="967" y="305195"/>
                </a:lnTo>
                <a:lnTo>
                  <a:pt x="298" y="340113"/>
                </a:lnTo>
                <a:lnTo>
                  <a:pt x="0" y="381031"/>
                </a:lnTo>
                <a:lnTo>
                  <a:pt x="1191" y="396261"/>
                </a:lnTo>
                <a:lnTo>
                  <a:pt x="3255" y="407684"/>
                </a:lnTo>
                <a:lnTo>
                  <a:pt x="5901" y="416569"/>
                </a:lnTo>
                <a:lnTo>
                  <a:pt x="8841" y="429829"/>
                </a:lnTo>
                <a:lnTo>
                  <a:pt x="9625" y="435143"/>
                </a:lnTo>
                <a:lnTo>
                  <a:pt x="13883" y="444434"/>
                </a:lnTo>
                <a:lnTo>
                  <a:pt x="20008" y="452796"/>
                </a:lnTo>
                <a:lnTo>
                  <a:pt x="23420" y="456805"/>
                </a:lnTo>
                <a:lnTo>
                  <a:pt x="26964" y="460746"/>
                </a:lnTo>
                <a:lnTo>
                  <a:pt x="31867" y="464645"/>
                </a:lnTo>
                <a:lnTo>
                  <a:pt x="37675" y="468513"/>
                </a:lnTo>
                <a:lnTo>
                  <a:pt x="44088" y="472362"/>
                </a:lnTo>
                <a:lnTo>
                  <a:pt x="49633" y="474929"/>
                </a:lnTo>
                <a:lnTo>
                  <a:pt x="54599" y="476639"/>
                </a:lnTo>
                <a:lnTo>
                  <a:pt x="59180" y="477780"/>
                </a:lnTo>
                <a:lnTo>
                  <a:pt x="66045" y="477270"/>
                </a:lnTo>
                <a:lnTo>
                  <a:pt x="74430" y="475660"/>
                </a:lnTo>
                <a:lnTo>
                  <a:pt x="83831" y="473317"/>
                </a:lnTo>
                <a:lnTo>
                  <a:pt x="91368" y="470485"/>
                </a:lnTo>
                <a:lnTo>
                  <a:pt x="97663" y="467326"/>
                </a:lnTo>
                <a:lnTo>
                  <a:pt x="103129" y="463951"/>
                </a:lnTo>
                <a:lnTo>
                  <a:pt x="108044" y="461701"/>
                </a:lnTo>
                <a:lnTo>
                  <a:pt x="112590" y="460201"/>
                </a:lnTo>
                <a:lnTo>
                  <a:pt x="116891" y="459201"/>
                </a:lnTo>
                <a:lnTo>
                  <a:pt x="122298" y="455994"/>
                </a:lnTo>
                <a:lnTo>
                  <a:pt x="128443" y="451317"/>
                </a:lnTo>
                <a:lnTo>
                  <a:pt x="135080" y="445657"/>
                </a:lnTo>
                <a:lnTo>
                  <a:pt x="140774" y="439345"/>
                </a:lnTo>
                <a:lnTo>
                  <a:pt x="145840" y="432597"/>
                </a:lnTo>
                <a:lnTo>
                  <a:pt x="150487" y="425558"/>
                </a:lnTo>
                <a:lnTo>
                  <a:pt x="154856" y="419596"/>
                </a:lnTo>
                <a:lnTo>
                  <a:pt x="159038" y="414350"/>
                </a:lnTo>
                <a:lnTo>
                  <a:pt x="163096" y="409584"/>
                </a:lnTo>
                <a:lnTo>
                  <a:pt x="167072" y="403866"/>
                </a:lnTo>
                <a:lnTo>
                  <a:pt x="170992" y="397514"/>
                </a:lnTo>
                <a:lnTo>
                  <a:pt x="174875" y="390740"/>
                </a:lnTo>
                <a:lnTo>
                  <a:pt x="178735" y="382413"/>
                </a:lnTo>
                <a:lnTo>
                  <a:pt x="182577" y="373052"/>
                </a:lnTo>
                <a:lnTo>
                  <a:pt x="186409" y="363002"/>
                </a:lnTo>
                <a:lnTo>
                  <a:pt x="190233" y="353761"/>
                </a:lnTo>
                <a:lnTo>
                  <a:pt x="194053" y="345061"/>
                </a:lnTo>
                <a:lnTo>
                  <a:pt x="197870" y="336721"/>
                </a:lnTo>
                <a:lnTo>
                  <a:pt x="201684" y="324811"/>
                </a:lnTo>
                <a:lnTo>
                  <a:pt x="205497" y="310521"/>
                </a:lnTo>
                <a:lnTo>
                  <a:pt x="209309" y="294644"/>
                </a:lnTo>
                <a:lnTo>
                  <a:pt x="211850" y="280249"/>
                </a:lnTo>
                <a:lnTo>
                  <a:pt x="213544" y="266843"/>
                </a:lnTo>
                <a:lnTo>
                  <a:pt x="214673" y="254095"/>
                </a:lnTo>
                <a:lnTo>
                  <a:pt x="214157" y="239247"/>
                </a:lnTo>
                <a:lnTo>
                  <a:pt x="212542" y="222998"/>
                </a:lnTo>
                <a:lnTo>
                  <a:pt x="210195" y="205816"/>
                </a:lnTo>
                <a:lnTo>
                  <a:pt x="208632" y="190550"/>
                </a:lnTo>
                <a:lnTo>
                  <a:pt x="207589" y="176564"/>
                </a:lnTo>
                <a:lnTo>
                  <a:pt x="206893" y="163430"/>
                </a:lnTo>
                <a:lnTo>
                  <a:pt x="205160" y="148323"/>
                </a:lnTo>
                <a:lnTo>
                  <a:pt x="202734" y="131902"/>
                </a:lnTo>
                <a:lnTo>
                  <a:pt x="199847" y="114605"/>
                </a:lnTo>
                <a:lnTo>
                  <a:pt x="196652" y="100534"/>
                </a:lnTo>
                <a:lnTo>
                  <a:pt x="193252" y="88612"/>
                </a:lnTo>
                <a:lnTo>
                  <a:pt x="189715" y="78125"/>
                </a:lnTo>
                <a:lnTo>
                  <a:pt x="183548" y="67324"/>
                </a:lnTo>
                <a:lnTo>
                  <a:pt x="175626" y="56312"/>
                </a:lnTo>
                <a:lnTo>
                  <a:pt x="166535" y="45162"/>
                </a:lnTo>
                <a:lnTo>
                  <a:pt x="157934" y="36458"/>
                </a:lnTo>
                <a:lnTo>
                  <a:pt x="149660" y="29386"/>
                </a:lnTo>
                <a:lnTo>
                  <a:pt x="141604" y="23400"/>
                </a:lnTo>
                <a:lnTo>
                  <a:pt x="133694" y="18140"/>
                </a:lnTo>
                <a:lnTo>
                  <a:pt x="125880" y="13364"/>
                </a:lnTo>
                <a:lnTo>
                  <a:pt x="118131" y="8909"/>
                </a:lnTo>
                <a:lnTo>
                  <a:pt x="111695" y="5940"/>
                </a:lnTo>
                <a:lnTo>
                  <a:pt x="106134" y="3960"/>
                </a:lnTo>
                <a:lnTo>
                  <a:pt x="9120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92"/>
          <p:cNvSpPr/>
          <p:nvPr/>
        </p:nvSpPr>
        <p:spPr>
          <a:xfrm>
            <a:off x="5360670" y="5760719"/>
            <a:ext cx="262890" cy="57151"/>
          </a:xfrm>
          <a:custGeom>
            <a:avLst/>
            <a:gdLst/>
            <a:ahLst/>
            <a:cxnLst/>
            <a:rect l="0" t="0" r="0" b="0"/>
            <a:pathLst>
              <a:path w="262890" h="57151">
                <a:moveTo>
                  <a:pt x="0" y="57150"/>
                </a:moveTo>
                <a:lnTo>
                  <a:pt x="18203" y="51083"/>
                </a:lnTo>
                <a:lnTo>
                  <a:pt x="27375" y="49295"/>
                </a:lnTo>
                <a:lnTo>
                  <a:pt x="37300" y="48104"/>
                </a:lnTo>
                <a:lnTo>
                  <a:pt x="47727" y="47309"/>
                </a:lnTo>
                <a:lnTo>
                  <a:pt x="57217" y="45510"/>
                </a:lnTo>
                <a:lnTo>
                  <a:pt x="66085" y="43040"/>
                </a:lnTo>
                <a:lnTo>
                  <a:pt x="74536" y="40123"/>
                </a:lnTo>
                <a:lnTo>
                  <a:pt x="82711" y="38179"/>
                </a:lnTo>
                <a:lnTo>
                  <a:pt x="90700" y="36883"/>
                </a:lnTo>
                <a:lnTo>
                  <a:pt x="98567" y="36019"/>
                </a:lnTo>
                <a:lnTo>
                  <a:pt x="106351" y="35443"/>
                </a:lnTo>
                <a:lnTo>
                  <a:pt x="114081" y="35059"/>
                </a:lnTo>
                <a:lnTo>
                  <a:pt x="121774" y="34803"/>
                </a:lnTo>
                <a:lnTo>
                  <a:pt x="137062" y="32092"/>
                </a:lnTo>
                <a:lnTo>
                  <a:pt x="157415" y="27745"/>
                </a:lnTo>
                <a:lnTo>
                  <a:pt x="181143" y="22307"/>
                </a:lnTo>
                <a:lnTo>
                  <a:pt x="198232" y="18681"/>
                </a:lnTo>
                <a:lnTo>
                  <a:pt x="210894" y="16264"/>
                </a:lnTo>
                <a:lnTo>
                  <a:pt x="26288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93"/>
          <p:cNvSpPr/>
          <p:nvPr/>
        </p:nvSpPr>
        <p:spPr>
          <a:xfrm>
            <a:off x="5486400" y="5634989"/>
            <a:ext cx="91441" cy="354331"/>
          </a:xfrm>
          <a:custGeom>
            <a:avLst/>
            <a:gdLst/>
            <a:ahLst/>
            <a:cxnLst/>
            <a:rect l="0" t="0" r="0" b="0"/>
            <a:pathLst>
              <a:path w="91441" h="354331">
                <a:moveTo>
                  <a:pt x="0" y="0"/>
                </a:moveTo>
                <a:lnTo>
                  <a:pt x="6067" y="12136"/>
                </a:lnTo>
                <a:lnTo>
                  <a:pt x="9125" y="16981"/>
                </a:lnTo>
                <a:lnTo>
                  <a:pt x="12433" y="21481"/>
                </a:lnTo>
                <a:lnTo>
                  <a:pt x="15908" y="25751"/>
                </a:lnTo>
                <a:lnTo>
                  <a:pt x="19496" y="33677"/>
                </a:lnTo>
                <a:lnTo>
                  <a:pt x="23157" y="44041"/>
                </a:lnTo>
                <a:lnTo>
                  <a:pt x="26867" y="56031"/>
                </a:lnTo>
                <a:lnTo>
                  <a:pt x="34378" y="82899"/>
                </a:lnTo>
                <a:lnTo>
                  <a:pt x="38158" y="97177"/>
                </a:lnTo>
                <a:lnTo>
                  <a:pt x="41949" y="114314"/>
                </a:lnTo>
                <a:lnTo>
                  <a:pt x="60965" y="212610"/>
                </a:lnTo>
                <a:lnTo>
                  <a:pt x="63503" y="228100"/>
                </a:lnTo>
                <a:lnTo>
                  <a:pt x="65195" y="240967"/>
                </a:lnTo>
                <a:lnTo>
                  <a:pt x="66324" y="252085"/>
                </a:lnTo>
                <a:lnTo>
                  <a:pt x="68345" y="265846"/>
                </a:lnTo>
                <a:lnTo>
                  <a:pt x="75989" y="310474"/>
                </a:lnTo>
                <a:lnTo>
                  <a:pt x="77330" y="320013"/>
                </a:lnTo>
                <a:lnTo>
                  <a:pt x="91440" y="3543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94"/>
          <p:cNvSpPr/>
          <p:nvPr/>
        </p:nvSpPr>
        <p:spPr>
          <a:xfrm>
            <a:off x="5796046" y="5532119"/>
            <a:ext cx="158314" cy="443350"/>
          </a:xfrm>
          <a:custGeom>
            <a:avLst/>
            <a:gdLst/>
            <a:ahLst/>
            <a:cxnLst/>
            <a:rect l="0" t="0" r="0" b="0"/>
            <a:pathLst>
              <a:path w="158314" h="443350">
                <a:moveTo>
                  <a:pt x="56113" y="0"/>
                </a:moveTo>
                <a:lnTo>
                  <a:pt x="50046" y="18204"/>
                </a:lnTo>
                <a:lnTo>
                  <a:pt x="40294" y="44074"/>
                </a:lnTo>
                <a:lnTo>
                  <a:pt x="34137" y="59863"/>
                </a:lnTo>
                <a:lnTo>
                  <a:pt x="30032" y="74199"/>
                </a:lnTo>
                <a:lnTo>
                  <a:pt x="27296" y="87566"/>
                </a:lnTo>
                <a:lnTo>
                  <a:pt x="25472" y="100287"/>
                </a:lnTo>
                <a:lnTo>
                  <a:pt x="21716" y="120199"/>
                </a:lnTo>
                <a:lnTo>
                  <a:pt x="10769" y="172802"/>
                </a:lnTo>
                <a:lnTo>
                  <a:pt x="6834" y="199021"/>
                </a:lnTo>
                <a:lnTo>
                  <a:pt x="4210" y="224121"/>
                </a:lnTo>
                <a:lnTo>
                  <a:pt x="1295" y="268519"/>
                </a:lnTo>
                <a:lnTo>
                  <a:pt x="0" y="300952"/>
                </a:lnTo>
                <a:lnTo>
                  <a:pt x="924" y="314935"/>
                </a:lnTo>
                <a:lnTo>
                  <a:pt x="2811" y="328067"/>
                </a:lnTo>
                <a:lnTo>
                  <a:pt x="5339" y="340631"/>
                </a:lnTo>
                <a:lnTo>
                  <a:pt x="11534" y="368139"/>
                </a:lnTo>
                <a:lnTo>
                  <a:pt x="14963" y="382586"/>
                </a:lnTo>
                <a:lnTo>
                  <a:pt x="18520" y="393487"/>
                </a:lnTo>
                <a:lnTo>
                  <a:pt x="22161" y="402025"/>
                </a:lnTo>
                <a:lnTo>
                  <a:pt x="25859" y="408987"/>
                </a:lnTo>
                <a:lnTo>
                  <a:pt x="29594" y="414898"/>
                </a:lnTo>
                <a:lnTo>
                  <a:pt x="33353" y="420109"/>
                </a:lnTo>
                <a:lnTo>
                  <a:pt x="37130" y="424853"/>
                </a:lnTo>
                <a:lnTo>
                  <a:pt x="40918" y="429285"/>
                </a:lnTo>
                <a:lnTo>
                  <a:pt x="44714" y="433510"/>
                </a:lnTo>
                <a:lnTo>
                  <a:pt x="48513" y="437597"/>
                </a:lnTo>
                <a:lnTo>
                  <a:pt x="52317" y="440321"/>
                </a:lnTo>
                <a:lnTo>
                  <a:pt x="56123" y="442138"/>
                </a:lnTo>
                <a:lnTo>
                  <a:pt x="59929" y="443349"/>
                </a:lnTo>
                <a:lnTo>
                  <a:pt x="63737" y="442886"/>
                </a:lnTo>
                <a:lnTo>
                  <a:pt x="67546" y="441308"/>
                </a:lnTo>
                <a:lnTo>
                  <a:pt x="71355" y="438985"/>
                </a:lnTo>
                <a:lnTo>
                  <a:pt x="76435" y="436167"/>
                </a:lnTo>
                <a:lnTo>
                  <a:pt x="88852" y="429649"/>
                </a:lnTo>
                <a:lnTo>
                  <a:pt x="94449" y="426133"/>
                </a:lnTo>
                <a:lnTo>
                  <a:pt x="99450" y="422519"/>
                </a:lnTo>
                <a:lnTo>
                  <a:pt x="104055" y="418839"/>
                </a:lnTo>
                <a:lnTo>
                  <a:pt x="108395" y="413846"/>
                </a:lnTo>
                <a:lnTo>
                  <a:pt x="112558" y="407978"/>
                </a:lnTo>
                <a:lnTo>
                  <a:pt x="116602" y="401525"/>
                </a:lnTo>
                <a:lnTo>
                  <a:pt x="120570" y="394683"/>
                </a:lnTo>
                <a:lnTo>
                  <a:pt x="128364" y="380308"/>
                </a:lnTo>
                <a:lnTo>
                  <a:pt x="139892" y="357935"/>
                </a:lnTo>
                <a:lnTo>
                  <a:pt x="143716" y="347844"/>
                </a:lnTo>
                <a:lnTo>
                  <a:pt x="147535" y="336035"/>
                </a:lnTo>
                <a:lnTo>
                  <a:pt x="151351" y="323084"/>
                </a:lnTo>
                <a:lnTo>
                  <a:pt x="153895" y="311909"/>
                </a:lnTo>
                <a:lnTo>
                  <a:pt x="155592" y="301920"/>
                </a:lnTo>
                <a:lnTo>
                  <a:pt x="156722" y="292720"/>
                </a:lnTo>
                <a:lnTo>
                  <a:pt x="157476" y="281507"/>
                </a:lnTo>
                <a:lnTo>
                  <a:pt x="157978" y="268951"/>
                </a:lnTo>
                <a:lnTo>
                  <a:pt x="158313" y="255501"/>
                </a:lnTo>
                <a:lnTo>
                  <a:pt x="157266" y="245264"/>
                </a:lnTo>
                <a:lnTo>
                  <a:pt x="155299" y="237170"/>
                </a:lnTo>
                <a:lnTo>
                  <a:pt x="149083" y="221121"/>
                </a:lnTo>
                <a:lnTo>
                  <a:pt x="144847" y="215540"/>
                </a:lnTo>
                <a:lnTo>
                  <a:pt x="141939" y="212273"/>
                </a:lnTo>
                <a:lnTo>
                  <a:pt x="138730" y="210096"/>
                </a:lnTo>
                <a:lnTo>
                  <a:pt x="135321" y="208644"/>
                </a:lnTo>
                <a:lnTo>
                  <a:pt x="131779" y="207676"/>
                </a:lnTo>
                <a:lnTo>
                  <a:pt x="128147" y="208301"/>
                </a:lnTo>
                <a:lnTo>
                  <a:pt x="124456" y="209987"/>
                </a:lnTo>
                <a:lnTo>
                  <a:pt x="120725" y="212382"/>
                </a:lnTo>
                <a:lnTo>
                  <a:pt x="116968" y="213978"/>
                </a:lnTo>
                <a:lnTo>
                  <a:pt x="113193" y="215042"/>
                </a:lnTo>
                <a:lnTo>
                  <a:pt x="109407" y="215752"/>
                </a:lnTo>
                <a:lnTo>
                  <a:pt x="104342" y="217494"/>
                </a:lnTo>
                <a:lnTo>
                  <a:pt x="98426" y="219926"/>
                </a:lnTo>
                <a:lnTo>
                  <a:pt x="91942" y="222818"/>
                </a:lnTo>
                <a:lnTo>
                  <a:pt x="86349" y="227285"/>
                </a:lnTo>
                <a:lnTo>
                  <a:pt x="81350" y="232804"/>
                </a:lnTo>
                <a:lnTo>
                  <a:pt x="76748" y="239023"/>
                </a:lnTo>
                <a:lnTo>
                  <a:pt x="72410" y="245708"/>
                </a:lnTo>
                <a:lnTo>
                  <a:pt x="68248" y="252706"/>
                </a:lnTo>
                <a:lnTo>
                  <a:pt x="64203" y="259910"/>
                </a:lnTo>
                <a:lnTo>
                  <a:pt x="58967" y="267254"/>
                </a:lnTo>
                <a:lnTo>
                  <a:pt x="52936" y="274689"/>
                </a:lnTo>
                <a:lnTo>
                  <a:pt x="46375" y="282186"/>
                </a:lnTo>
                <a:lnTo>
                  <a:pt x="40731" y="289724"/>
                </a:lnTo>
                <a:lnTo>
                  <a:pt x="35699" y="297290"/>
                </a:lnTo>
                <a:lnTo>
                  <a:pt x="31074" y="304873"/>
                </a:lnTo>
                <a:lnTo>
                  <a:pt x="26720" y="313739"/>
                </a:lnTo>
                <a:lnTo>
                  <a:pt x="22548" y="323460"/>
                </a:lnTo>
                <a:lnTo>
                  <a:pt x="18497" y="333750"/>
                </a:lnTo>
                <a:lnTo>
                  <a:pt x="15796" y="344420"/>
                </a:lnTo>
                <a:lnTo>
                  <a:pt x="13995" y="355343"/>
                </a:lnTo>
                <a:lnTo>
                  <a:pt x="12794" y="366436"/>
                </a:lnTo>
                <a:lnTo>
                  <a:pt x="11994" y="375101"/>
                </a:lnTo>
                <a:lnTo>
                  <a:pt x="11105" y="388115"/>
                </a:lnTo>
                <a:lnTo>
                  <a:pt x="10710" y="398132"/>
                </a:lnTo>
                <a:lnTo>
                  <a:pt x="10604" y="402582"/>
                </a:lnTo>
                <a:lnTo>
                  <a:pt x="11804" y="406818"/>
                </a:lnTo>
                <a:lnTo>
                  <a:pt x="16524" y="414912"/>
                </a:lnTo>
                <a:lnTo>
                  <a:pt x="19561" y="417578"/>
                </a:lnTo>
                <a:lnTo>
                  <a:pt x="22855" y="419355"/>
                </a:lnTo>
                <a:lnTo>
                  <a:pt x="33254" y="4229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95"/>
          <p:cNvSpPr/>
          <p:nvPr/>
        </p:nvSpPr>
        <p:spPr>
          <a:xfrm>
            <a:off x="6103620" y="5486400"/>
            <a:ext cx="194310" cy="57151"/>
          </a:xfrm>
          <a:custGeom>
            <a:avLst/>
            <a:gdLst/>
            <a:ahLst/>
            <a:cxnLst/>
            <a:rect l="0" t="0" r="0" b="0"/>
            <a:pathLst>
              <a:path w="194310" h="57151">
                <a:moveTo>
                  <a:pt x="0" y="57150"/>
                </a:moveTo>
                <a:lnTo>
                  <a:pt x="12135" y="51082"/>
                </a:lnTo>
                <a:lnTo>
                  <a:pt x="16980" y="48024"/>
                </a:lnTo>
                <a:lnTo>
                  <a:pt x="21480" y="44716"/>
                </a:lnTo>
                <a:lnTo>
                  <a:pt x="25750" y="41240"/>
                </a:lnTo>
                <a:lnTo>
                  <a:pt x="29866" y="38923"/>
                </a:lnTo>
                <a:lnTo>
                  <a:pt x="33880" y="37379"/>
                </a:lnTo>
                <a:lnTo>
                  <a:pt x="37827" y="36349"/>
                </a:lnTo>
                <a:lnTo>
                  <a:pt x="96372" y="17716"/>
                </a:lnTo>
                <a:lnTo>
                  <a:pt x="128345" y="8720"/>
                </a:lnTo>
                <a:lnTo>
                  <a:pt x="141443" y="5813"/>
                </a:lnTo>
                <a:lnTo>
                  <a:pt x="152715" y="3875"/>
                </a:lnTo>
                <a:lnTo>
                  <a:pt x="19430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96"/>
          <p:cNvSpPr/>
          <p:nvPr/>
        </p:nvSpPr>
        <p:spPr>
          <a:xfrm>
            <a:off x="6080817" y="5497829"/>
            <a:ext cx="262146" cy="456099"/>
          </a:xfrm>
          <a:custGeom>
            <a:avLst/>
            <a:gdLst/>
            <a:ahLst/>
            <a:cxnLst/>
            <a:rect l="0" t="0" r="0" b="0"/>
            <a:pathLst>
              <a:path w="262146" h="456099">
                <a:moveTo>
                  <a:pt x="57092" y="0"/>
                </a:moveTo>
                <a:lnTo>
                  <a:pt x="44957" y="6068"/>
                </a:lnTo>
                <a:lnTo>
                  <a:pt x="41382" y="9125"/>
                </a:lnTo>
                <a:lnTo>
                  <a:pt x="38998" y="12434"/>
                </a:lnTo>
                <a:lnTo>
                  <a:pt x="35081" y="19497"/>
                </a:lnTo>
                <a:lnTo>
                  <a:pt x="29106" y="26868"/>
                </a:lnTo>
                <a:lnTo>
                  <a:pt x="25735" y="33153"/>
                </a:lnTo>
                <a:lnTo>
                  <a:pt x="22218" y="41152"/>
                </a:lnTo>
                <a:lnTo>
                  <a:pt x="18603" y="50295"/>
                </a:lnTo>
                <a:lnTo>
                  <a:pt x="14923" y="61470"/>
                </a:lnTo>
                <a:lnTo>
                  <a:pt x="11199" y="74000"/>
                </a:lnTo>
                <a:lnTo>
                  <a:pt x="7447" y="87433"/>
                </a:lnTo>
                <a:lnTo>
                  <a:pt x="4946" y="100199"/>
                </a:lnTo>
                <a:lnTo>
                  <a:pt x="3278" y="112520"/>
                </a:lnTo>
                <a:lnTo>
                  <a:pt x="1425" y="133829"/>
                </a:lnTo>
                <a:lnTo>
                  <a:pt x="602" y="147533"/>
                </a:lnTo>
                <a:lnTo>
                  <a:pt x="235" y="171404"/>
                </a:lnTo>
                <a:lnTo>
                  <a:pt x="0" y="208130"/>
                </a:lnTo>
                <a:lnTo>
                  <a:pt x="1251" y="212413"/>
                </a:lnTo>
                <a:lnTo>
                  <a:pt x="6027" y="220559"/>
                </a:lnTo>
                <a:lnTo>
                  <a:pt x="9079" y="223240"/>
                </a:lnTo>
                <a:lnTo>
                  <a:pt x="12383" y="225027"/>
                </a:lnTo>
                <a:lnTo>
                  <a:pt x="19442" y="227012"/>
                </a:lnTo>
                <a:lnTo>
                  <a:pt x="26812" y="227895"/>
                </a:lnTo>
                <a:lnTo>
                  <a:pt x="31826" y="226860"/>
                </a:lnTo>
                <a:lnTo>
                  <a:pt x="37708" y="224900"/>
                </a:lnTo>
                <a:lnTo>
                  <a:pt x="44169" y="222323"/>
                </a:lnTo>
                <a:lnTo>
                  <a:pt x="54827" y="219336"/>
                </a:lnTo>
                <a:lnTo>
                  <a:pt x="68282" y="216074"/>
                </a:lnTo>
                <a:lnTo>
                  <a:pt x="114171" y="205416"/>
                </a:lnTo>
                <a:lnTo>
                  <a:pt x="129435" y="201714"/>
                </a:lnTo>
                <a:lnTo>
                  <a:pt x="142150" y="199246"/>
                </a:lnTo>
                <a:lnTo>
                  <a:pt x="153168" y="197601"/>
                </a:lnTo>
                <a:lnTo>
                  <a:pt x="163053" y="196504"/>
                </a:lnTo>
                <a:lnTo>
                  <a:pt x="172183" y="197043"/>
                </a:lnTo>
                <a:lnTo>
                  <a:pt x="180809" y="198672"/>
                </a:lnTo>
                <a:lnTo>
                  <a:pt x="189101" y="201028"/>
                </a:lnTo>
                <a:lnTo>
                  <a:pt x="197168" y="202599"/>
                </a:lnTo>
                <a:lnTo>
                  <a:pt x="205086" y="203646"/>
                </a:lnTo>
                <a:lnTo>
                  <a:pt x="212905" y="204345"/>
                </a:lnTo>
                <a:lnTo>
                  <a:pt x="219387" y="206080"/>
                </a:lnTo>
                <a:lnTo>
                  <a:pt x="224979" y="208506"/>
                </a:lnTo>
                <a:lnTo>
                  <a:pt x="229977" y="211394"/>
                </a:lnTo>
                <a:lnTo>
                  <a:pt x="234579" y="214590"/>
                </a:lnTo>
                <a:lnTo>
                  <a:pt x="238917" y="217990"/>
                </a:lnTo>
                <a:lnTo>
                  <a:pt x="243079" y="221527"/>
                </a:lnTo>
                <a:lnTo>
                  <a:pt x="251090" y="232230"/>
                </a:lnTo>
                <a:lnTo>
                  <a:pt x="255004" y="238640"/>
                </a:lnTo>
                <a:lnTo>
                  <a:pt x="259353" y="252536"/>
                </a:lnTo>
                <a:lnTo>
                  <a:pt x="260513" y="259797"/>
                </a:lnTo>
                <a:lnTo>
                  <a:pt x="261286" y="268448"/>
                </a:lnTo>
                <a:lnTo>
                  <a:pt x="261801" y="278026"/>
                </a:lnTo>
                <a:lnTo>
                  <a:pt x="262145" y="288221"/>
                </a:lnTo>
                <a:lnTo>
                  <a:pt x="259835" y="297557"/>
                </a:lnTo>
                <a:lnTo>
                  <a:pt x="255753" y="306322"/>
                </a:lnTo>
                <a:lnTo>
                  <a:pt x="250493" y="314704"/>
                </a:lnTo>
                <a:lnTo>
                  <a:pt x="245717" y="324103"/>
                </a:lnTo>
                <a:lnTo>
                  <a:pt x="241262" y="334179"/>
                </a:lnTo>
                <a:lnTo>
                  <a:pt x="237022" y="344706"/>
                </a:lnTo>
                <a:lnTo>
                  <a:pt x="230386" y="356804"/>
                </a:lnTo>
                <a:lnTo>
                  <a:pt x="222151" y="369950"/>
                </a:lnTo>
                <a:lnTo>
                  <a:pt x="187628" y="421480"/>
                </a:lnTo>
                <a:lnTo>
                  <a:pt x="180946" y="430847"/>
                </a:lnTo>
                <a:lnTo>
                  <a:pt x="175222" y="438362"/>
                </a:lnTo>
                <a:lnTo>
                  <a:pt x="170135" y="444641"/>
                </a:lnTo>
                <a:lnTo>
                  <a:pt x="165474" y="448827"/>
                </a:lnTo>
                <a:lnTo>
                  <a:pt x="161097" y="451619"/>
                </a:lnTo>
                <a:lnTo>
                  <a:pt x="156909" y="453479"/>
                </a:lnTo>
                <a:lnTo>
                  <a:pt x="148869" y="455546"/>
                </a:lnTo>
                <a:lnTo>
                  <a:pt x="144947" y="456098"/>
                </a:lnTo>
                <a:lnTo>
                  <a:pt x="142332" y="455196"/>
                </a:lnTo>
                <a:lnTo>
                  <a:pt x="140588" y="453324"/>
                </a:lnTo>
                <a:lnTo>
                  <a:pt x="137791" y="447263"/>
                </a:lnTo>
                <a:lnTo>
                  <a:pt x="134022" y="443047"/>
                </a:lnTo>
                <a:lnTo>
                  <a:pt x="125672" y="4343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97"/>
          <p:cNvSpPr/>
          <p:nvPr/>
        </p:nvSpPr>
        <p:spPr>
          <a:xfrm>
            <a:off x="6435089" y="5612129"/>
            <a:ext cx="251462" cy="11292"/>
          </a:xfrm>
          <a:custGeom>
            <a:avLst/>
            <a:gdLst/>
            <a:ahLst/>
            <a:cxnLst/>
            <a:rect l="0" t="0" r="0" b="0"/>
            <a:pathLst>
              <a:path w="251462" h="11292">
                <a:moveTo>
                  <a:pt x="0" y="0"/>
                </a:moveTo>
                <a:lnTo>
                  <a:pt x="18204" y="6068"/>
                </a:lnTo>
                <a:lnTo>
                  <a:pt x="24836" y="7855"/>
                </a:lnTo>
                <a:lnTo>
                  <a:pt x="30527" y="9047"/>
                </a:lnTo>
                <a:lnTo>
                  <a:pt x="35592" y="9842"/>
                </a:lnTo>
                <a:lnTo>
                  <a:pt x="41508" y="10371"/>
                </a:lnTo>
                <a:lnTo>
                  <a:pt x="47993" y="10724"/>
                </a:lnTo>
                <a:lnTo>
                  <a:pt x="61971" y="11116"/>
                </a:lnTo>
                <a:lnTo>
                  <a:pt x="76649" y="11291"/>
                </a:lnTo>
                <a:lnTo>
                  <a:pt x="91740" y="10068"/>
                </a:lnTo>
                <a:lnTo>
                  <a:pt x="135601" y="5321"/>
                </a:lnTo>
                <a:lnTo>
                  <a:pt x="158980" y="3548"/>
                </a:lnTo>
                <a:lnTo>
                  <a:pt x="182187" y="2365"/>
                </a:lnTo>
                <a:lnTo>
                  <a:pt x="25146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98"/>
          <p:cNvSpPr/>
          <p:nvPr/>
        </p:nvSpPr>
        <p:spPr>
          <a:xfrm>
            <a:off x="6560819" y="5486400"/>
            <a:ext cx="57151" cy="457201"/>
          </a:xfrm>
          <a:custGeom>
            <a:avLst/>
            <a:gdLst/>
            <a:ahLst/>
            <a:cxnLst/>
            <a:rect l="0" t="0" r="0" b="0"/>
            <a:pathLst>
              <a:path w="57151" h="457201">
                <a:moveTo>
                  <a:pt x="0" y="0"/>
                </a:moveTo>
                <a:lnTo>
                  <a:pt x="0" y="18203"/>
                </a:lnTo>
                <a:lnTo>
                  <a:pt x="1271" y="26105"/>
                </a:lnTo>
                <a:lnTo>
                  <a:pt x="3388" y="33913"/>
                </a:lnTo>
                <a:lnTo>
                  <a:pt x="6069" y="41659"/>
                </a:lnTo>
                <a:lnTo>
                  <a:pt x="9125" y="51902"/>
                </a:lnTo>
                <a:lnTo>
                  <a:pt x="15909" y="76830"/>
                </a:lnTo>
                <a:lnTo>
                  <a:pt x="18227" y="88050"/>
                </a:lnTo>
                <a:lnTo>
                  <a:pt x="19771" y="98070"/>
                </a:lnTo>
                <a:lnTo>
                  <a:pt x="20801" y="107290"/>
                </a:lnTo>
                <a:lnTo>
                  <a:pt x="21487" y="121056"/>
                </a:lnTo>
                <a:lnTo>
                  <a:pt x="22250" y="156672"/>
                </a:lnTo>
                <a:lnTo>
                  <a:pt x="23724" y="171758"/>
                </a:lnTo>
                <a:lnTo>
                  <a:pt x="25976" y="184355"/>
                </a:lnTo>
                <a:lnTo>
                  <a:pt x="28748" y="195293"/>
                </a:lnTo>
                <a:lnTo>
                  <a:pt x="31866" y="222905"/>
                </a:lnTo>
                <a:lnTo>
                  <a:pt x="38716" y="307772"/>
                </a:lnTo>
                <a:lnTo>
                  <a:pt x="42608" y="365811"/>
                </a:lnTo>
                <a:lnTo>
                  <a:pt x="43645" y="384844"/>
                </a:lnTo>
                <a:lnTo>
                  <a:pt x="45607" y="400072"/>
                </a:lnTo>
                <a:lnTo>
                  <a:pt x="57150" y="4572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99"/>
          <p:cNvSpPr/>
          <p:nvPr/>
        </p:nvSpPr>
        <p:spPr>
          <a:xfrm>
            <a:off x="6777990" y="5452169"/>
            <a:ext cx="237726" cy="463122"/>
          </a:xfrm>
          <a:custGeom>
            <a:avLst/>
            <a:gdLst/>
            <a:ahLst/>
            <a:cxnLst/>
            <a:rect l="0" t="0" r="0" b="0"/>
            <a:pathLst>
              <a:path w="237726" h="463122">
                <a:moveTo>
                  <a:pt x="0" y="57090"/>
                </a:moveTo>
                <a:lnTo>
                  <a:pt x="12135" y="44955"/>
                </a:lnTo>
                <a:lnTo>
                  <a:pt x="18250" y="40110"/>
                </a:lnTo>
                <a:lnTo>
                  <a:pt x="24866" y="35610"/>
                </a:lnTo>
                <a:lnTo>
                  <a:pt x="31818" y="31340"/>
                </a:lnTo>
                <a:lnTo>
                  <a:pt x="37722" y="27224"/>
                </a:lnTo>
                <a:lnTo>
                  <a:pt x="42927" y="23209"/>
                </a:lnTo>
                <a:lnTo>
                  <a:pt x="47669" y="19263"/>
                </a:lnTo>
                <a:lnTo>
                  <a:pt x="53369" y="15362"/>
                </a:lnTo>
                <a:lnTo>
                  <a:pt x="59709" y="11492"/>
                </a:lnTo>
                <a:lnTo>
                  <a:pt x="66475" y="7641"/>
                </a:lnTo>
                <a:lnTo>
                  <a:pt x="74797" y="5074"/>
                </a:lnTo>
                <a:lnTo>
                  <a:pt x="84155" y="3363"/>
                </a:lnTo>
                <a:lnTo>
                  <a:pt x="94202" y="2222"/>
                </a:lnTo>
                <a:lnTo>
                  <a:pt x="103441" y="1462"/>
                </a:lnTo>
                <a:lnTo>
                  <a:pt x="112141" y="954"/>
                </a:lnTo>
                <a:lnTo>
                  <a:pt x="127310" y="391"/>
                </a:lnTo>
                <a:lnTo>
                  <a:pt x="142990" y="74"/>
                </a:lnTo>
                <a:lnTo>
                  <a:pt x="151604" y="0"/>
                </a:lnTo>
                <a:lnTo>
                  <a:pt x="155679" y="1250"/>
                </a:lnTo>
                <a:lnTo>
                  <a:pt x="159666" y="3354"/>
                </a:lnTo>
                <a:lnTo>
                  <a:pt x="163594" y="6026"/>
                </a:lnTo>
                <a:lnTo>
                  <a:pt x="166212" y="9077"/>
                </a:lnTo>
                <a:lnTo>
                  <a:pt x="167958" y="12381"/>
                </a:lnTo>
                <a:lnTo>
                  <a:pt x="169122" y="15855"/>
                </a:lnTo>
                <a:lnTo>
                  <a:pt x="170415" y="29873"/>
                </a:lnTo>
                <a:lnTo>
                  <a:pt x="170761" y="38946"/>
                </a:lnTo>
                <a:lnTo>
                  <a:pt x="169720" y="46264"/>
                </a:lnTo>
                <a:lnTo>
                  <a:pt x="165178" y="57782"/>
                </a:lnTo>
                <a:lnTo>
                  <a:pt x="162188" y="65171"/>
                </a:lnTo>
                <a:lnTo>
                  <a:pt x="155480" y="83542"/>
                </a:lnTo>
                <a:lnTo>
                  <a:pt x="151914" y="92505"/>
                </a:lnTo>
                <a:lnTo>
                  <a:pt x="148266" y="101020"/>
                </a:lnTo>
                <a:lnTo>
                  <a:pt x="144564" y="109237"/>
                </a:lnTo>
                <a:lnTo>
                  <a:pt x="138286" y="118525"/>
                </a:lnTo>
                <a:lnTo>
                  <a:pt x="130290" y="128527"/>
                </a:lnTo>
                <a:lnTo>
                  <a:pt x="121150" y="139005"/>
                </a:lnTo>
                <a:lnTo>
                  <a:pt x="112516" y="149800"/>
                </a:lnTo>
                <a:lnTo>
                  <a:pt x="104220" y="160806"/>
                </a:lnTo>
                <a:lnTo>
                  <a:pt x="96150" y="171955"/>
                </a:lnTo>
                <a:lnTo>
                  <a:pt x="89500" y="180657"/>
                </a:lnTo>
                <a:lnTo>
                  <a:pt x="83797" y="187728"/>
                </a:lnTo>
                <a:lnTo>
                  <a:pt x="78724" y="193712"/>
                </a:lnTo>
                <a:lnTo>
                  <a:pt x="74073" y="200242"/>
                </a:lnTo>
                <a:lnTo>
                  <a:pt x="69702" y="207135"/>
                </a:lnTo>
                <a:lnTo>
                  <a:pt x="65517" y="214270"/>
                </a:lnTo>
                <a:lnTo>
                  <a:pt x="63998" y="219027"/>
                </a:lnTo>
                <a:lnTo>
                  <a:pt x="64255" y="222198"/>
                </a:lnTo>
                <a:lnTo>
                  <a:pt x="65697" y="224312"/>
                </a:lnTo>
                <a:lnTo>
                  <a:pt x="67928" y="224451"/>
                </a:lnTo>
                <a:lnTo>
                  <a:pt x="70685" y="223275"/>
                </a:lnTo>
                <a:lnTo>
                  <a:pt x="73793" y="221220"/>
                </a:lnTo>
                <a:lnTo>
                  <a:pt x="80945" y="217310"/>
                </a:lnTo>
                <a:lnTo>
                  <a:pt x="102439" y="206193"/>
                </a:lnTo>
                <a:lnTo>
                  <a:pt x="112742" y="202212"/>
                </a:lnTo>
                <a:lnTo>
                  <a:pt x="122151" y="199558"/>
                </a:lnTo>
                <a:lnTo>
                  <a:pt x="130964" y="197789"/>
                </a:lnTo>
                <a:lnTo>
                  <a:pt x="139380" y="196609"/>
                </a:lnTo>
                <a:lnTo>
                  <a:pt x="147529" y="195823"/>
                </a:lnTo>
                <a:lnTo>
                  <a:pt x="162088" y="194949"/>
                </a:lnTo>
                <a:lnTo>
                  <a:pt x="172792" y="194561"/>
                </a:lnTo>
                <a:lnTo>
                  <a:pt x="203031" y="194292"/>
                </a:lnTo>
                <a:lnTo>
                  <a:pt x="207744" y="194278"/>
                </a:lnTo>
                <a:lnTo>
                  <a:pt x="212156" y="195538"/>
                </a:lnTo>
                <a:lnTo>
                  <a:pt x="216367" y="197649"/>
                </a:lnTo>
                <a:lnTo>
                  <a:pt x="220445" y="200327"/>
                </a:lnTo>
                <a:lnTo>
                  <a:pt x="224433" y="203381"/>
                </a:lnTo>
                <a:lnTo>
                  <a:pt x="228362" y="206687"/>
                </a:lnTo>
                <a:lnTo>
                  <a:pt x="232251" y="210162"/>
                </a:lnTo>
                <a:lnTo>
                  <a:pt x="234844" y="215018"/>
                </a:lnTo>
                <a:lnTo>
                  <a:pt x="237725" y="227187"/>
                </a:lnTo>
                <a:lnTo>
                  <a:pt x="237223" y="233988"/>
                </a:lnTo>
                <a:lnTo>
                  <a:pt x="233279" y="248319"/>
                </a:lnTo>
                <a:lnTo>
                  <a:pt x="223906" y="273314"/>
                </a:lnTo>
                <a:lnTo>
                  <a:pt x="217851" y="288870"/>
                </a:lnTo>
                <a:lnTo>
                  <a:pt x="211274" y="301780"/>
                </a:lnTo>
                <a:lnTo>
                  <a:pt x="204349" y="312927"/>
                </a:lnTo>
                <a:lnTo>
                  <a:pt x="197192" y="322898"/>
                </a:lnTo>
                <a:lnTo>
                  <a:pt x="188611" y="335895"/>
                </a:lnTo>
                <a:lnTo>
                  <a:pt x="168917" y="367270"/>
                </a:lnTo>
                <a:lnTo>
                  <a:pt x="159601" y="380717"/>
                </a:lnTo>
                <a:lnTo>
                  <a:pt x="150850" y="392221"/>
                </a:lnTo>
                <a:lnTo>
                  <a:pt x="142477" y="402431"/>
                </a:lnTo>
                <a:lnTo>
                  <a:pt x="134354" y="411778"/>
                </a:lnTo>
                <a:lnTo>
                  <a:pt x="126399" y="420549"/>
                </a:lnTo>
                <a:lnTo>
                  <a:pt x="118556" y="428936"/>
                </a:lnTo>
                <a:lnTo>
                  <a:pt x="110787" y="435797"/>
                </a:lnTo>
                <a:lnTo>
                  <a:pt x="103069" y="441642"/>
                </a:lnTo>
                <a:lnTo>
                  <a:pt x="95381" y="446808"/>
                </a:lnTo>
                <a:lnTo>
                  <a:pt x="88988" y="450252"/>
                </a:lnTo>
                <a:lnTo>
                  <a:pt x="83455" y="452548"/>
                </a:lnTo>
                <a:lnTo>
                  <a:pt x="78496" y="454079"/>
                </a:lnTo>
                <a:lnTo>
                  <a:pt x="73921" y="456369"/>
                </a:lnTo>
                <a:lnTo>
                  <a:pt x="69600" y="459166"/>
                </a:lnTo>
                <a:lnTo>
                  <a:pt x="65450" y="462301"/>
                </a:lnTo>
                <a:lnTo>
                  <a:pt x="62683" y="463121"/>
                </a:lnTo>
                <a:lnTo>
                  <a:pt x="60839" y="462398"/>
                </a:lnTo>
                <a:lnTo>
                  <a:pt x="59608" y="460644"/>
                </a:lnTo>
                <a:lnTo>
                  <a:pt x="58243" y="455311"/>
                </a:lnTo>
                <a:lnTo>
                  <a:pt x="57878" y="452111"/>
                </a:lnTo>
                <a:lnTo>
                  <a:pt x="60860" y="441782"/>
                </a:lnTo>
                <a:lnTo>
                  <a:pt x="68579" y="4228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00"/>
          <p:cNvSpPr/>
          <p:nvPr/>
        </p:nvSpPr>
        <p:spPr>
          <a:xfrm>
            <a:off x="7155180" y="5394959"/>
            <a:ext cx="228601" cy="45721"/>
          </a:xfrm>
          <a:custGeom>
            <a:avLst/>
            <a:gdLst/>
            <a:ahLst/>
            <a:cxnLst/>
            <a:rect l="0" t="0" r="0" b="0"/>
            <a:pathLst>
              <a:path w="228601" h="45721">
                <a:moveTo>
                  <a:pt x="0" y="45720"/>
                </a:moveTo>
                <a:lnTo>
                  <a:pt x="18203" y="39653"/>
                </a:lnTo>
                <a:lnTo>
                  <a:pt x="24836" y="37865"/>
                </a:lnTo>
                <a:lnTo>
                  <a:pt x="30527" y="36674"/>
                </a:lnTo>
                <a:lnTo>
                  <a:pt x="35591" y="35879"/>
                </a:lnTo>
                <a:lnTo>
                  <a:pt x="44048" y="34080"/>
                </a:lnTo>
                <a:lnTo>
                  <a:pt x="80220" y="25479"/>
                </a:lnTo>
                <a:lnTo>
                  <a:pt x="108467" y="18521"/>
                </a:lnTo>
                <a:lnTo>
                  <a:pt x="121841" y="14887"/>
                </a:lnTo>
                <a:lnTo>
                  <a:pt x="146861" y="7463"/>
                </a:lnTo>
                <a:lnTo>
                  <a:pt x="158867" y="4976"/>
                </a:lnTo>
                <a:lnTo>
                  <a:pt x="170682" y="3318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01"/>
          <p:cNvSpPr/>
          <p:nvPr/>
        </p:nvSpPr>
        <p:spPr>
          <a:xfrm>
            <a:off x="7109459" y="5474969"/>
            <a:ext cx="228011" cy="488440"/>
          </a:xfrm>
          <a:custGeom>
            <a:avLst/>
            <a:gdLst/>
            <a:ahLst/>
            <a:cxnLst/>
            <a:rect l="0" t="0" r="0" b="0"/>
            <a:pathLst>
              <a:path w="228011" h="488440">
                <a:moveTo>
                  <a:pt x="68581" y="0"/>
                </a:moveTo>
                <a:lnTo>
                  <a:pt x="62513" y="12136"/>
                </a:lnTo>
                <a:lnTo>
                  <a:pt x="56147" y="21481"/>
                </a:lnTo>
                <a:lnTo>
                  <a:pt x="52672" y="25751"/>
                </a:lnTo>
                <a:lnTo>
                  <a:pt x="46544" y="37487"/>
                </a:lnTo>
                <a:lnTo>
                  <a:pt x="38650" y="54202"/>
                </a:lnTo>
                <a:lnTo>
                  <a:pt x="29577" y="74235"/>
                </a:lnTo>
                <a:lnTo>
                  <a:pt x="23528" y="90130"/>
                </a:lnTo>
                <a:lnTo>
                  <a:pt x="19496" y="103267"/>
                </a:lnTo>
                <a:lnTo>
                  <a:pt x="16807" y="114565"/>
                </a:lnTo>
                <a:lnTo>
                  <a:pt x="15015" y="123366"/>
                </a:lnTo>
                <a:lnTo>
                  <a:pt x="13024" y="136533"/>
                </a:lnTo>
                <a:lnTo>
                  <a:pt x="11903" y="151086"/>
                </a:lnTo>
                <a:lnTo>
                  <a:pt x="15027" y="162823"/>
                </a:lnTo>
                <a:lnTo>
                  <a:pt x="20649" y="175236"/>
                </a:lnTo>
                <a:lnTo>
                  <a:pt x="27381" y="184986"/>
                </a:lnTo>
                <a:lnTo>
                  <a:pt x="32243" y="191548"/>
                </a:lnTo>
                <a:lnTo>
                  <a:pt x="35466" y="193739"/>
                </a:lnTo>
                <a:lnTo>
                  <a:pt x="40154" y="196469"/>
                </a:lnTo>
                <a:lnTo>
                  <a:pt x="45819" y="199559"/>
                </a:lnTo>
                <a:lnTo>
                  <a:pt x="50866" y="201620"/>
                </a:lnTo>
                <a:lnTo>
                  <a:pt x="55502" y="202994"/>
                </a:lnTo>
                <a:lnTo>
                  <a:pt x="59861" y="203909"/>
                </a:lnTo>
                <a:lnTo>
                  <a:pt x="65307" y="203249"/>
                </a:lnTo>
                <a:lnTo>
                  <a:pt x="71478" y="201540"/>
                </a:lnTo>
                <a:lnTo>
                  <a:pt x="78133" y="199130"/>
                </a:lnTo>
                <a:lnTo>
                  <a:pt x="88918" y="197523"/>
                </a:lnTo>
                <a:lnTo>
                  <a:pt x="102459" y="196453"/>
                </a:lnTo>
                <a:lnTo>
                  <a:pt x="130628" y="195262"/>
                </a:lnTo>
                <a:lnTo>
                  <a:pt x="151614" y="194734"/>
                </a:lnTo>
                <a:lnTo>
                  <a:pt x="160767" y="195862"/>
                </a:lnTo>
                <a:lnTo>
                  <a:pt x="169408" y="197885"/>
                </a:lnTo>
                <a:lnTo>
                  <a:pt x="177709" y="200503"/>
                </a:lnTo>
                <a:lnTo>
                  <a:pt x="185783" y="202249"/>
                </a:lnTo>
                <a:lnTo>
                  <a:pt x="193706" y="203413"/>
                </a:lnTo>
                <a:lnTo>
                  <a:pt x="201527" y="204189"/>
                </a:lnTo>
                <a:lnTo>
                  <a:pt x="206741" y="205976"/>
                </a:lnTo>
                <a:lnTo>
                  <a:pt x="210218" y="208437"/>
                </a:lnTo>
                <a:lnTo>
                  <a:pt x="215350" y="215829"/>
                </a:lnTo>
                <a:lnTo>
                  <a:pt x="221865" y="227581"/>
                </a:lnTo>
                <a:lnTo>
                  <a:pt x="225607" y="237884"/>
                </a:lnTo>
                <a:lnTo>
                  <a:pt x="227270" y="247966"/>
                </a:lnTo>
                <a:lnTo>
                  <a:pt x="228010" y="260914"/>
                </a:lnTo>
                <a:lnTo>
                  <a:pt x="224951" y="275136"/>
                </a:lnTo>
                <a:lnTo>
                  <a:pt x="212639" y="311029"/>
                </a:lnTo>
                <a:lnTo>
                  <a:pt x="207800" y="320383"/>
                </a:lnTo>
                <a:lnTo>
                  <a:pt x="202033" y="329159"/>
                </a:lnTo>
                <a:lnTo>
                  <a:pt x="195649" y="337549"/>
                </a:lnTo>
                <a:lnTo>
                  <a:pt x="188853" y="345683"/>
                </a:lnTo>
                <a:lnTo>
                  <a:pt x="181782" y="353646"/>
                </a:lnTo>
                <a:lnTo>
                  <a:pt x="174528" y="361494"/>
                </a:lnTo>
                <a:lnTo>
                  <a:pt x="164612" y="373076"/>
                </a:lnTo>
                <a:lnTo>
                  <a:pt x="140048" y="402879"/>
                </a:lnTo>
                <a:lnTo>
                  <a:pt x="127656" y="415906"/>
                </a:lnTo>
                <a:lnTo>
                  <a:pt x="115584" y="427131"/>
                </a:lnTo>
                <a:lnTo>
                  <a:pt x="103727" y="437154"/>
                </a:lnTo>
                <a:lnTo>
                  <a:pt x="92011" y="446376"/>
                </a:lnTo>
                <a:lnTo>
                  <a:pt x="80391" y="455064"/>
                </a:lnTo>
                <a:lnTo>
                  <a:pt x="68833" y="463396"/>
                </a:lnTo>
                <a:lnTo>
                  <a:pt x="57319" y="470221"/>
                </a:lnTo>
                <a:lnTo>
                  <a:pt x="45833" y="476041"/>
                </a:lnTo>
                <a:lnTo>
                  <a:pt x="18226" y="488439"/>
                </a:lnTo>
                <a:lnTo>
                  <a:pt x="14691" y="488186"/>
                </a:lnTo>
                <a:lnTo>
                  <a:pt x="11064" y="486747"/>
                </a:lnTo>
                <a:lnTo>
                  <a:pt x="0" y="4800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02"/>
          <p:cNvSpPr/>
          <p:nvPr/>
        </p:nvSpPr>
        <p:spPr>
          <a:xfrm>
            <a:off x="7418069" y="5521541"/>
            <a:ext cx="262891" cy="67729"/>
          </a:xfrm>
          <a:custGeom>
            <a:avLst/>
            <a:gdLst/>
            <a:ahLst/>
            <a:cxnLst/>
            <a:rect l="0" t="0" r="0" b="0"/>
            <a:pathLst>
              <a:path w="262891" h="67729">
                <a:moveTo>
                  <a:pt x="0" y="67728"/>
                </a:moveTo>
                <a:lnTo>
                  <a:pt x="18204" y="55593"/>
                </a:lnTo>
                <a:lnTo>
                  <a:pt x="26106" y="52018"/>
                </a:lnTo>
                <a:lnTo>
                  <a:pt x="33914" y="49635"/>
                </a:lnTo>
                <a:lnTo>
                  <a:pt x="41660" y="48046"/>
                </a:lnTo>
                <a:lnTo>
                  <a:pt x="50634" y="45717"/>
                </a:lnTo>
                <a:lnTo>
                  <a:pt x="60426" y="42894"/>
                </a:lnTo>
                <a:lnTo>
                  <a:pt x="70764" y="39742"/>
                </a:lnTo>
                <a:lnTo>
                  <a:pt x="82736" y="35101"/>
                </a:lnTo>
                <a:lnTo>
                  <a:pt x="95797" y="29467"/>
                </a:lnTo>
                <a:lnTo>
                  <a:pt x="109585" y="23170"/>
                </a:lnTo>
                <a:lnTo>
                  <a:pt x="121317" y="18973"/>
                </a:lnTo>
                <a:lnTo>
                  <a:pt x="131678" y="16175"/>
                </a:lnTo>
                <a:lnTo>
                  <a:pt x="141126" y="14309"/>
                </a:lnTo>
                <a:lnTo>
                  <a:pt x="149964" y="11796"/>
                </a:lnTo>
                <a:lnTo>
                  <a:pt x="158396" y="8850"/>
                </a:lnTo>
                <a:lnTo>
                  <a:pt x="166558" y="5616"/>
                </a:lnTo>
                <a:lnTo>
                  <a:pt x="180888" y="3460"/>
                </a:lnTo>
                <a:lnTo>
                  <a:pt x="199333" y="2023"/>
                </a:lnTo>
                <a:lnTo>
                  <a:pt x="244058" y="0"/>
                </a:lnTo>
                <a:lnTo>
                  <a:pt x="262890" y="105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03"/>
          <p:cNvSpPr/>
          <p:nvPr/>
        </p:nvSpPr>
        <p:spPr>
          <a:xfrm>
            <a:off x="7452359" y="5623559"/>
            <a:ext cx="194311" cy="57151"/>
          </a:xfrm>
          <a:custGeom>
            <a:avLst/>
            <a:gdLst/>
            <a:ahLst/>
            <a:cxnLst/>
            <a:rect l="0" t="0" r="0" b="0"/>
            <a:pathLst>
              <a:path w="194311" h="57151">
                <a:moveTo>
                  <a:pt x="0" y="57150"/>
                </a:moveTo>
                <a:lnTo>
                  <a:pt x="12137" y="51083"/>
                </a:lnTo>
                <a:lnTo>
                  <a:pt x="16981" y="48025"/>
                </a:lnTo>
                <a:lnTo>
                  <a:pt x="21480" y="44717"/>
                </a:lnTo>
                <a:lnTo>
                  <a:pt x="25751" y="41242"/>
                </a:lnTo>
                <a:lnTo>
                  <a:pt x="29868" y="38924"/>
                </a:lnTo>
                <a:lnTo>
                  <a:pt x="33882" y="37380"/>
                </a:lnTo>
                <a:lnTo>
                  <a:pt x="37828" y="36350"/>
                </a:lnTo>
                <a:lnTo>
                  <a:pt x="42999" y="35664"/>
                </a:lnTo>
                <a:lnTo>
                  <a:pt x="48986" y="35206"/>
                </a:lnTo>
                <a:lnTo>
                  <a:pt x="55517" y="34901"/>
                </a:lnTo>
                <a:lnTo>
                  <a:pt x="61142" y="33427"/>
                </a:lnTo>
                <a:lnTo>
                  <a:pt x="66161" y="31175"/>
                </a:lnTo>
                <a:lnTo>
                  <a:pt x="70778" y="28403"/>
                </a:lnTo>
                <a:lnTo>
                  <a:pt x="76395" y="26556"/>
                </a:lnTo>
                <a:lnTo>
                  <a:pt x="82681" y="25324"/>
                </a:lnTo>
                <a:lnTo>
                  <a:pt x="89410" y="24503"/>
                </a:lnTo>
                <a:lnTo>
                  <a:pt x="97708" y="22685"/>
                </a:lnTo>
                <a:lnTo>
                  <a:pt x="107049" y="20204"/>
                </a:lnTo>
                <a:lnTo>
                  <a:pt x="117085" y="17279"/>
                </a:lnTo>
                <a:lnTo>
                  <a:pt x="126317" y="15330"/>
                </a:lnTo>
                <a:lnTo>
                  <a:pt x="135011" y="14030"/>
                </a:lnTo>
                <a:lnTo>
                  <a:pt x="143347" y="13163"/>
                </a:lnTo>
                <a:lnTo>
                  <a:pt x="151446" y="12586"/>
                </a:lnTo>
                <a:lnTo>
                  <a:pt x="159384" y="12200"/>
                </a:lnTo>
                <a:lnTo>
                  <a:pt x="167216" y="11944"/>
                </a:lnTo>
                <a:lnTo>
                  <a:pt x="173708" y="10503"/>
                </a:lnTo>
                <a:lnTo>
                  <a:pt x="179305" y="8272"/>
                </a:lnTo>
                <a:lnTo>
                  <a:pt x="19431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04"/>
          <p:cNvSpPr/>
          <p:nvPr/>
        </p:nvSpPr>
        <p:spPr>
          <a:xfrm>
            <a:off x="7772400" y="5417819"/>
            <a:ext cx="22860" cy="434341"/>
          </a:xfrm>
          <a:custGeom>
            <a:avLst/>
            <a:gdLst/>
            <a:ahLst/>
            <a:cxnLst/>
            <a:rect l="0" t="0" r="0" b="0"/>
            <a:pathLst>
              <a:path w="22860" h="434341">
                <a:moveTo>
                  <a:pt x="22859" y="0"/>
                </a:moveTo>
                <a:lnTo>
                  <a:pt x="22859" y="192207"/>
                </a:lnTo>
                <a:lnTo>
                  <a:pt x="20319" y="217038"/>
                </a:lnTo>
                <a:lnTo>
                  <a:pt x="7149" y="316897"/>
                </a:lnTo>
                <a:lnTo>
                  <a:pt x="4766" y="338264"/>
                </a:lnTo>
                <a:lnTo>
                  <a:pt x="2118" y="367510"/>
                </a:lnTo>
                <a:lnTo>
                  <a:pt x="941" y="384741"/>
                </a:lnTo>
                <a:lnTo>
                  <a:pt x="418" y="400020"/>
                </a:lnTo>
                <a:lnTo>
                  <a:pt x="0" y="4343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05"/>
          <p:cNvSpPr/>
          <p:nvPr/>
        </p:nvSpPr>
        <p:spPr>
          <a:xfrm>
            <a:off x="7887931" y="5440679"/>
            <a:ext cx="193079" cy="434087"/>
          </a:xfrm>
          <a:custGeom>
            <a:avLst/>
            <a:gdLst/>
            <a:ahLst/>
            <a:cxnLst/>
            <a:rect l="0" t="0" r="0" b="0"/>
            <a:pathLst>
              <a:path w="193079" h="434087">
                <a:moveTo>
                  <a:pt x="124498" y="0"/>
                </a:moveTo>
                <a:lnTo>
                  <a:pt x="100227" y="0"/>
                </a:lnTo>
                <a:lnTo>
                  <a:pt x="91808" y="1271"/>
                </a:lnTo>
                <a:lnTo>
                  <a:pt x="84924" y="3387"/>
                </a:lnTo>
                <a:lnTo>
                  <a:pt x="79067" y="6068"/>
                </a:lnTo>
                <a:lnTo>
                  <a:pt x="71350" y="11666"/>
                </a:lnTo>
                <a:lnTo>
                  <a:pt x="62396" y="19207"/>
                </a:lnTo>
                <a:lnTo>
                  <a:pt x="52617" y="28045"/>
                </a:lnTo>
                <a:lnTo>
                  <a:pt x="44828" y="36477"/>
                </a:lnTo>
                <a:lnTo>
                  <a:pt x="38365" y="44638"/>
                </a:lnTo>
                <a:lnTo>
                  <a:pt x="19814" y="71646"/>
                </a:lnTo>
                <a:lnTo>
                  <a:pt x="12799" y="82054"/>
                </a:lnTo>
                <a:lnTo>
                  <a:pt x="8122" y="90263"/>
                </a:lnTo>
                <a:lnTo>
                  <a:pt x="2926" y="102770"/>
                </a:lnTo>
                <a:lnTo>
                  <a:pt x="616" y="112563"/>
                </a:lnTo>
                <a:lnTo>
                  <a:pt x="0" y="116952"/>
                </a:lnTo>
                <a:lnTo>
                  <a:pt x="860" y="121148"/>
                </a:lnTo>
                <a:lnTo>
                  <a:pt x="5201" y="129197"/>
                </a:lnTo>
                <a:lnTo>
                  <a:pt x="8137" y="133122"/>
                </a:lnTo>
                <a:lnTo>
                  <a:pt x="11364" y="137008"/>
                </a:lnTo>
                <a:lnTo>
                  <a:pt x="14785" y="140869"/>
                </a:lnTo>
                <a:lnTo>
                  <a:pt x="20876" y="145983"/>
                </a:lnTo>
                <a:lnTo>
                  <a:pt x="28747" y="151932"/>
                </a:lnTo>
                <a:lnTo>
                  <a:pt x="37804" y="158438"/>
                </a:lnTo>
                <a:lnTo>
                  <a:pt x="46383" y="164046"/>
                </a:lnTo>
                <a:lnTo>
                  <a:pt x="54641" y="169054"/>
                </a:lnTo>
                <a:lnTo>
                  <a:pt x="62687" y="173663"/>
                </a:lnTo>
                <a:lnTo>
                  <a:pt x="78400" y="182170"/>
                </a:lnTo>
                <a:lnTo>
                  <a:pt x="86146" y="186217"/>
                </a:lnTo>
                <a:lnTo>
                  <a:pt x="95121" y="192725"/>
                </a:lnTo>
                <a:lnTo>
                  <a:pt x="104913" y="200873"/>
                </a:lnTo>
                <a:lnTo>
                  <a:pt x="115252" y="210116"/>
                </a:lnTo>
                <a:lnTo>
                  <a:pt x="124684" y="217547"/>
                </a:lnTo>
                <a:lnTo>
                  <a:pt x="133512" y="223772"/>
                </a:lnTo>
                <a:lnTo>
                  <a:pt x="141938" y="229191"/>
                </a:lnTo>
                <a:lnTo>
                  <a:pt x="147555" y="235344"/>
                </a:lnTo>
                <a:lnTo>
                  <a:pt x="151299" y="241986"/>
                </a:lnTo>
                <a:lnTo>
                  <a:pt x="153795" y="248955"/>
                </a:lnTo>
                <a:lnTo>
                  <a:pt x="156729" y="256140"/>
                </a:lnTo>
                <a:lnTo>
                  <a:pt x="159956" y="263470"/>
                </a:lnTo>
                <a:lnTo>
                  <a:pt x="163377" y="270897"/>
                </a:lnTo>
                <a:lnTo>
                  <a:pt x="165658" y="278388"/>
                </a:lnTo>
                <a:lnTo>
                  <a:pt x="167178" y="285923"/>
                </a:lnTo>
                <a:lnTo>
                  <a:pt x="168191" y="293485"/>
                </a:lnTo>
                <a:lnTo>
                  <a:pt x="168867" y="301067"/>
                </a:lnTo>
                <a:lnTo>
                  <a:pt x="169318" y="308661"/>
                </a:lnTo>
                <a:lnTo>
                  <a:pt x="169618" y="316264"/>
                </a:lnTo>
                <a:lnTo>
                  <a:pt x="168548" y="325143"/>
                </a:lnTo>
                <a:lnTo>
                  <a:pt x="166565" y="334872"/>
                </a:lnTo>
                <a:lnTo>
                  <a:pt x="163972" y="345169"/>
                </a:lnTo>
                <a:lnTo>
                  <a:pt x="160975" y="353303"/>
                </a:lnTo>
                <a:lnTo>
                  <a:pt x="157705" y="359995"/>
                </a:lnTo>
                <a:lnTo>
                  <a:pt x="154257" y="365727"/>
                </a:lnTo>
                <a:lnTo>
                  <a:pt x="150687" y="372088"/>
                </a:lnTo>
                <a:lnTo>
                  <a:pt x="143334" y="385930"/>
                </a:lnTo>
                <a:lnTo>
                  <a:pt x="132055" y="408002"/>
                </a:lnTo>
                <a:lnTo>
                  <a:pt x="128266" y="414241"/>
                </a:lnTo>
                <a:lnTo>
                  <a:pt x="124470" y="419671"/>
                </a:lnTo>
                <a:lnTo>
                  <a:pt x="120670" y="424561"/>
                </a:lnTo>
                <a:lnTo>
                  <a:pt x="115596" y="427820"/>
                </a:lnTo>
                <a:lnTo>
                  <a:pt x="109673" y="429994"/>
                </a:lnTo>
                <a:lnTo>
                  <a:pt x="103185" y="431443"/>
                </a:lnTo>
                <a:lnTo>
                  <a:pt x="97590" y="432409"/>
                </a:lnTo>
                <a:lnTo>
                  <a:pt x="92589" y="433053"/>
                </a:lnTo>
                <a:lnTo>
                  <a:pt x="87986" y="433482"/>
                </a:lnTo>
                <a:lnTo>
                  <a:pt x="83646" y="433768"/>
                </a:lnTo>
                <a:lnTo>
                  <a:pt x="79484" y="433959"/>
                </a:lnTo>
                <a:lnTo>
                  <a:pt x="75439" y="434086"/>
                </a:lnTo>
                <a:lnTo>
                  <a:pt x="71472" y="432901"/>
                </a:lnTo>
                <a:lnTo>
                  <a:pt x="67557" y="430841"/>
                </a:lnTo>
                <a:lnTo>
                  <a:pt x="63678" y="428198"/>
                </a:lnTo>
                <a:lnTo>
                  <a:pt x="61091" y="425165"/>
                </a:lnTo>
                <a:lnTo>
                  <a:pt x="59367" y="421874"/>
                </a:lnTo>
                <a:lnTo>
                  <a:pt x="56181" y="413559"/>
                </a:lnTo>
                <a:lnTo>
                  <a:pt x="50532" y="401398"/>
                </a:lnTo>
                <a:lnTo>
                  <a:pt x="48517" y="390789"/>
                </a:lnTo>
                <a:lnTo>
                  <a:pt x="47174" y="377366"/>
                </a:lnTo>
                <a:lnTo>
                  <a:pt x="46280" y="362067"/>
                </a:lnTo>
                <a:lnTo>
                  <a:pt x="46952" y="348058"/>
                </a:lnTo>
                <a:lnTo>
                  <a:pt x="48671" y="334909"/>
                </a:lnTo>
                <a:lnTo>
                  <a:pt x="53967" y="306329"/>
                </a:lnTo>
                <a:lnTo>
                  <a:pt x="60555" y="268226"/>
                </a:lnTo>
                <a:lnTo>
                  <a:pt x="65360" y="249938"/>
                </a:lnTo>
                <a:lnTo>
                  <a:pt x="71102" y="232665"/>
                </a:lnTo>
                <a:lnTo>
                  <a:pt x="82987" y="201197"/>
                </a:lnTo>
                <a:lnTo>
                  <a:pt x="92502" y="174511"/>
                </a:lnTo>
                <a:lnTo>
                  <a:pt x="100627" y="158251"/>
                </a:lnTo>
                <a:lnTo>
                  <a:pt x="111124" y="139791"/>
                </a:lnTo>
                <a:lnTo>
                  <a:pt x="123203" y="119864"/>
                </a:lnTo>
                <a:lnTo>
                  <a:pt x="135065" y="101500"/>
                </a:lnTo>
                <a:lnTo>
                  <a:pt x="146783" y="84177"/>
                </a:lnTo>
                <a:lnTo>
                  <a:pt x="158404" y="67548"/>
                </a:lnTo>
                <a:lnTo>
                  <a:pt x="167423" y="52652"/>
                </a:lnTo>
                <a:lnTo>
                  <a:pt x="174705" y="38912"/>
                </a:lnTo>
                <a:lnTo>
                  <a:pt x="19307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06"/>
          <p:cNvSpPr/>
          <p:nvPr/>
        </p:nvSpPr>
        <p:spPr>
          <a:xfrm>
            <a:off x="8163579" y="5394959"/>
            <a:ext cx="155674" cy="351212"/>
          </a:xfrm>
          <a:custGeom>
            <a:avLst/>
            <a:gdLst/>
            <a:ahLst/>
            <a:cxnLst/>
            <a:rect l="0" t="0" r="0" b="0"/>
            <a:pathLst>
              <a:path w="155674" h="351212">
                <a:moveTo>
                  <a:pt x="31730" y="22860"/>
                </a:moveTo>
                <a:lnTo>
                  <a:pt x="31730" y="34996"/>
                </a:lnTo>
                <a:lnTo>
                  <a:pt x="33001" y="39841"/>
                </a:lnTo>
                <a:lnTo>
                  <a:pt x="37798" y="48611"/>
                </a:lnTo>
                <a:lnTo>
                  <a:pt x="38315" y="53997"/>
                </a:lnTo>
                <a:lnTo>
                  <a:pt x="37390" y="60128"/>
                </a:lnTo>
                <a:lnTo>
                  <a:pt x="35504" y="66756"/>
                </a:lnTo>
                <a:lnTo>
                  <a:pt x="34246" y="73714"/>
                </a:lnTo>
                <a:lnTo>
                  <a:pt x="33408" y="80893"/>
                </a:lnTo>
                <a:lnTo>
                  <a:pt x="32849" y="88219"/>
                </a:lnTo>
                <a:lnTo>
                  <a:pt x="29936" y="105802"/>
                </a:lnTo>
                <a:lnTo>
                  <a:pt x="19926" y="159207"/>
                </a:lnTo>
                <a:lnTo>
                  <a:pt x="10398" y="204956"/>
                </a:lnTo>
                <a:lnTo>
                  <a:pt x="6078" y="224267"/>
                </a:lnTo>
                <a:lnTo>
                  <a:pt x="3200" y="239681"/>
                </a:lnTo>
                <a:lnTo>
                  <a:pt x="1279" y="252498"/>
                </a:lnTo>
                <a:lnTo>
                  <a:pt x="0" y="263582"/>
                </a:lnTo>
                <a:lnTo>
                  <a:pt x="417" y="274782"/>
                </a:lnTo>
                <a:lnTo>
                  <a:pt x="1965" y="286058"/>
                </a:lnTo>
                <a:lnTo>
                  <a:pt x="4267" y="297385"/>
                </a:lnTo>
                <a:lnTo>
                  <a:pt x="7071" y="307477"/>
                </a:lnTo>
                <a:lnTo>
                  <a:pt x="10212" y="316745"/>
                </a:lnTo>
                <a:lnTo>
                  <a:pt x="13575" y="325463"/>
                </a:lnTo>
                <a:lnTo>
                  <a:pt x="17086" y="332546"/>
                </a:lnTo>
                <a:lnTo>
                  <a:pt x="20698" y="338537"/>
                </a:lnTo>
                <a:lnTo>
                  <a:pt x="24375" y="343802"/>
                </a:lnTo>
                <a:lnTo>
                  <a:pt x="28097" y="347311"/>
                </a:lnTo>
                <a:lnTo>
                  <a:pt x="31848" y="349651"/>
                </a:lnTo>
                <a:lnTo>
                  <a:pt x="35619" y="351211"/>
                </a:lnTo>
                <a:lnTo>
                  <a:pt x="40672" y="350981"/>
                </a:lnTo>
                <a:lnTo>
                  <a:pt x="46582" y="349557"/>
                </a:lnTo>
                <a:lnTo>
                  <a:pt x="53062" y="347338"/>
                </a:lnTo>
                <a:lnTo>
                  <a:pt x="59921" y="345859"/>
                </a:lnTo>
                <a:lnTo>
                  <a:pt x="67034" y="344873"/>
                </a:lnTo>
                <a:lnTo>
                  <a:pt x="74317" y="344215"/>
                </a:lnTo>
                <a:lnTo>
                  <a:pt x="80441" y="342507"/>
                </a:lnTo>
                <a:lnTo>
                  <a:pt x="85794" y="340098"/>
                </a:lnTo>
                <a:lnTo>
                  <a:pt x="90633" y="337222"/>
                </a:lnTo>
                <a:lnTo>
                  <a:pt x="95129" y="334035"/>
                </a:lnTo>
                <a:lnTo>
                  <a:pt x="99396" y="330640"/>
                </a:lnTo>
                <a:lnTo>
                  <a:pt x="103510" y="327107"/>
                </a:lnTo>
                <a:lnTo>
                  <a:pt x="107524" y="322211"/>
                </a:lnTo>
                <a:lnTo>
                  <a:pt x="111470" y="316408"/>
                </a:lnTo>
                <a:lnTo>
                  <a:pt x="115369" y="309998"/>
                </a:lnTo>
                <a:lnTo>
                  <a:pt x="119240" y="304456"/>
                </a:lnTo>
                <a:lnTo>
                  <a:pt x="123090" y="299491"/>
                </a:lnTo>
                <a:lnTo>
                  <a:pt x="126927" y="294911"/>
                </a:lnTo>
                <a:lnTo>
                  <a:pt x="130755" y="288047"/>
                </a:lnTo>
                <a:lnTo>
                  <a:pt x="134577" y="279662"/>
                </a:lnTo>
                <a:lnTo>
                  <a:pt x="138395" y="270261"/>
                </a:lnTo>
                <a:lnTo>
                  <a:pt x="140940" y="262724"/>
                </a:lnTo>
                <a:lnTo>
                  <a:pt x="142637" y="256430"/>
                </a:lnTo>
                <a:lnTo>
                  <a:pt x="151428" y="212931"/>
                </a:lnTo>
                <a:lnTo>
                  <a:pt x="153438" y="200374"/>
                </a:lnTo>
                <a:lnTo>
                  <a:pt x="154779" y="189463"/>
                </a:lnTo>
                <a:lnTo>
                  <a:pt x="155673" y="179649"/>
                </a:lnTo>
                <a:lnTo>
                  <a:pt x="154999" y="169296"/>
                </a:lnTo>
                <a:lnTo>
                  <a:pt x="153280" y="158584"/>
                </a:lnTo>
                <a:lnTo>
                  <a:pt x="150863" y="147633"/>
                </a:lnTo>
                <a:lnTo>
                  <a:pt x="146712" y="135252"/>
                </a:lnTo>
                <a:lnTo>
                  <a:pt x="141405" y="121918"/>
                </a:lnTo>
                <a:lnTo>
                  <a:pt x="135326" y="107949"/>
                </a:lnTo>
                <a:lnTo>
                  <a:pt x="128735" y="94826"/>
                </a:lnTo>
                <a:lnTo>
                  <a:pt x="121800" y="82267"/>
                </a:lnTo>
                <a:lnTo>
                  <a:pt x="114637" y="70085"/>
                </a:lnTo>
                <a:lnTo>
                  <a:pt x="108592" y="60694"/>
                </a:lnTo>
                <a:lnTo>
                  <a:pt x="103291" y="53163"/>
                </a:lnTo>
                <a:lnTo>
                  <a:pt x="98488" y="46872"/>
                </a:lnTo>
                <a:lnTo>
                  <a:pt x="94015" y="40138"/>
                </a:lnTo>
                <a:lnTo>
                  <a:pt x="89763" y="33109"/>
                </a:lnTo>
                <a:lnTo>
                  <a:pt x="85660" y="25883"/>
                </a:lnTo>
                <a:lnTo>
                  <a:pt x="80383" y="19795"/>
                </a:lnTo>
                <a:lnTo>
                  <a:pt x="74325" y="14467"/>
                </a:lnTo>
                <a:lnTo>
                  <a:pt x="67747" y="9645"/>
                </a:lnTo>
                <a:lnTo>
                  <a:pt x="60822" y="6430"/>
                </a:lnTo>
                <a:lnTo>
                  <a:pt x="53665" y="4287"/>
                </a:lnTo>
                <a:lnTo>
                  <a:pt x="46353" y="2858"/>
                </a:lnTo>
                <a:lnTo>
                  <a:pt x="40209" y="1905"/>
                </a:lnTo>
                <a:lnTo>
                  <a:pt x="34843" y="1270"/>
                </a:lnTo>
                <a:lnTo>
                  <a:pt x="887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07"/>
          <p:cNvSpPr/>
          <p:nvPr/>
        </p:nvSpPr>
        <p:spPr>
          <a:xfrm>
            <a:off x="6332220" y="5372168"/>
            <a:ext cx="720090" cy="78354"/>
          </a:xfrm>
          <a:custGeom>
            <a:avLst/>
            <a:gdLst/>
            <a:ahLst/>
            <a:cxnLst/>
            <a:rect l="0" t="0" r="0" b="0"/>
            <a:pathLst>
              <a:path w="720090" h="78354">
                <a:moveTo>
                  <a:pt x="0" y="68511"/>
                </a:moveTo>
                <a:lnTo>
                  <a:pt x="29523" y="78353"/>
                </a:lnTo>
                <a:lnTo>
                  <a:pt x="33652" y="77612"/>
                </a:lnTo>
                <a:lnTo>
                  <a:pt x="38945" y="75849"/>
                </a:lnTo>
                <a:lnTo>
                  <a:pt x="45013" y="73403"/>
                </a:lnTo>
                <a:lnTo>
                  <a:pt x="56679" y="70502"/>
                </a:lnTo>
                <a:lnTo>
                  <a:pt x="72075" y="67299"/>
                </a:lnTo>
                <a:lnTo>
                  <a:pt x="89960" y="63893"/>
                </a:lnTo>
                <a:lnTo>
                  <a:pt x="133539" y="56722"/>
                </a:lnTo>
                <a:lnTo>
                  <a:pt x="157605" y="53032"/>
                </a:lnTo>
                <a:lnTo>
                  <a:pt x="176191" y="49302"/>
                </a:lnTo>
                <a:lnTo>
                  <a:pt x="191120" y="45545"/>
                </a:lnTo>
                <a:lnTo>
                  <a:pt x="203613" y="41771"/>
                </a:lnTo>
                <a:lnTo>
                  <a:pt x="214482" y="37984"/>
                </a:lnTo>
                <a:lnTo>
                  <a:pt x="224268" y="34190"/>
                </a:lnTo>
                <a:lnTo>
                  <a:pt x="233331" y="30390"/>
                </a:lnTo>
                <a:lnTo>
                  <a:pt x="243184" y="27857"/>
                </a:lnTo>
                <a:lnTo>
                  <a:pt x="253563" y="26169"/>
                </a:lnTo>
                <a:lnTo>
                  <a:pt x="346137" y="17391"/>
                </a:lnTo>
                <a:lnTo>
                  <a:pt x="374268" y="15381"/>
                </a:lnTo>
                <a:lnTo>
                  <a:pt x="399372" y="14041"/>
                </a:lnTo>
                <a:lnTo>
                  <a:pt x="422457" y="13148"/>
                </a:lnTo>
                <a:lnTo>
                  <a:pt x="481975" y="8769"/>
                </a:lnTo>
                <a:lnTo>
                  <a:pt x="540601" y="3859"/>
                </a:lnTo>
                <a:lnTo>
                  <a:pt x="575124" y="1677"/>
                </a:lnTo>
                <a:lnTo>
                  <a:pt x="605707" y="707"/>
                </a:lnTo>
                <a:lnTo>
                  <a:pt x="690449" y="0"/>
                </a:lnTo>
                <a:lnTo>
                  <a:pt x="720089" y="113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08"/>
          <p:cNvSpPr/>
          <p:nvPr/>
        </p:nvSpPr>
        <p:spPr>
          <a:xfrm>
            <a:off x="5726429" y="6080760"/>
            <a:ext cx="1611631" cy="57150"/>
          </a:xfrm>
          <a:custGeom>
            <a:avLst/>
            <a:gdLst/>
            <a:ahLst/>
            <a:cxnLst/>
            <a:rect l="0" t="0" r="0" b="0"/>
            <a:pathLst>
              <a:path w="1611631" h="57150">
                <a:moveTo>
                  <a:pt x="0" y="34290"/>
                </a:moveTo>
                <a:lnTo>
                  <a:pt x="6068" y="34290"/>
                </a:lnTo>
                <a:lnTo>
                  <a:pt x="9125" y="33020"/>
                </a:lnTo>
                <a:lnTo>
                  <a:pt x="12434" y="30903"/>
                </a:lnTo>
                <a:lnTo>
                  <a:pt x="15909" y="28222"/>
                </a:lnTo>
                <a:lnTo>
                  <a:pt x="20767" y="26434"/>
                </a:lnTo>
                <a:lnTo>
                  <a:pt x="26545" y="25242"/>
                </a:lnTo>
                <a:lnTo>
                  <a:pt x="32937" y="24448"/>
                </a:lnTo>
                <a:lnTo>
                  <a:pt x="43548" y="21378"/>
                </a:lnTo>
                <a:lnTo>
                  <a:pt x="56972" y="16792"/>
                </a:lnTo>
                <a:lnTo>
                  <a:pt x="72271" y="11194"/>
                </a:lnTo>
                <a:lnTo>
                  <a:pt x="86281" y="7462"/>
                </a:lnTo>
                <a:lnTo>
                  <a:pt x="99431" y="4975"/>
                </a:lnTo>
                <a:lnTo>
                  <a:pt x="112008" y="3317"/>
                </a:lnTo>
                <a:lnTo>
                  <a:pt x="125472" y="2211"/>
                </a:lnTo>
                <a:lnTo>
                  <a:pt x="167423" y="655"/>
                </a:lnTo>
                <a:lnTo>
                  <a:pt x="222002" y="86"/>
                </a:lnTo>
                <a:lnTo>
                  <a:pt x="461475" y="0"/>
                </a:lnTo>
                <a:lnTo>
                  <a:pt x="479101" y="1270"/>
                </a:lnTo>
                <a:lnTo>
                  <a:pt x="498470" y="3386"/>
                </a:lnTo>
                <a:lnTo>
                  <a:pt x="519004" y="6067"/>
                </a:lnTo>
                <a:lnTo>
                  <a:pt x="536503" y="7855"/>
                </a:lnTo>
                <a:lnTo>
                  <a:pt x="551979" y="9046"/>
                </a:lnTo>
                <a:lnTo>
                  <a:pt x="566106" y="9841"/>
                </a:lnTo>
                <a:lnTo>
                  <a:pt x="580604" y="11640"/>
                </a:lnTo>
                <a:lnTo>
                  <a:pt x="595350" y="14110"/>
                </a:lnTo>
                <a:lnTo>
                  <a:pt x="610260" y="17027"/>
                </a:lnTo>
                <a:lnTo>
                  <a:pt x="624010" y="20241"/>
                </a:lnTo>
                <a:lnTo>
                  <a:pt x="636987" y="23654"/>
                </a:lnTo>
                <a:lnTo>
                  <a:pt x="649448" y="27199"/>
                </a:lnTo>
                <a:lnTo>
                  <a:pt x="661565" y="29562"/>
                </a:lnTo>
                <a:lnTo>
                  <a:pt x="673454" y="31138"/>
                </a:lnTo>
                <a:lnTo>
                  <a:pt x="685189" y="32189"/>
                </a:lnTo>
                <a:lnTo>
                  <a:pt x="696823" y="34159"/>
                </a:lnTo>
                <a:lnTo>
                  <a:pt x="708389" y="36742"/>
                </a:lnTo>
                <a:lnTo>
                  <a:pt x="719910" y="39735"/>
                </a:lnTo>
                <a:lnTo>
                  <a:pt x="732669" y="41730"/>
                </a:lnTo>
                <a:lnTo>
                  <a:pt x="746256" y="43060"/>
                </a:lnTo>
                <a:lnTo>
                  <a:pt x="883445" y="51262"/>
                </a:lnTo>
                <a:lnTo>
                  <a:pt x="962449" y="54532"/>
                </a:lnTo>
                <a:lnTo>
                  <a:pt x="995962" y="55405"/>
                </a:lnTo>
                <a:lnTo>
                  <a:pt x="1032275" y="54717"/>
                </a:lnTo>
                <a:lnTo>
                  <a:pt x="1070454" y="52987"/>
                </a:lnTo>
                <a:lnTo>
                  <a:pt x="1109876" y="50565"/>
                </a:lnTo>
                <a:lnTo>
                  <a:pt x="1187545" y="47873"/>
                </a:lnTo>
                <a:lnTo>
                  <a:pt x="1321539" y="46003"/>
                </a:lnTo>
                <a:lnTo>
                  <a:pt x="1520242" y="45731"/>
                </a:lnTo>
                <a:lnTo>
                  <a:pt x="1545625" y="46997"/>
                </a:lnTo>
                <a:lnTo>
                  <a:pt x="1565087" y="49111"/>
                </a:lnTo>
                <a:lnTo>
                  <a:pt x="1611630" y="5714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check out this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82000" cy="4343399"/>
          </a:xfrm>
        </p:spPr>
        <p:txBody>
          <a:bodyPr/>
          <a:lstStyle/>
          <a:p>
            <a:r>
              <a:rPr lang="en-US" dirty="0" smtClean="0"/>
              <a:t>Notice that in both cases the measure of the exterior angle is equal to the sum of the two remote interior angles.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3124200"/>
            <a:ext cx="573405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SMARTPenAnnotation568"/>
          <p:cNvSpPr/>
          <p:nvPr/>
        </p:nvSpPr>
        <p:spPr>
          <a:xfrm>
            <a:off x="3646170" y="5109209"/>
            <a:ext cx="45716" cy="342901"/>
          </a:xfrm>
          <a:custGeom>
            <a:avLst/>
            <a:gdLst/>
            <a:ahLst/>
            <a:cxnLst/>
            <a:rect l="0" t="0" r="0" b="0"/>
            <a:pathLst>
              <a:path w="45716" h="342901">
                <a:moveTo>
                  <a:pt x="0" y="0"/>
                </a:moveTo>
                <a:lnTo>
                  <a:pt x="0" y="66145"/>
                </a:lnTo>
                <a:lnTo>
                  <a:pt x="2540" y="78387"/>
                </a:lnTo>
                <a:lnTo>
                  <a:pt x="6773" y="94168"/>
                </a:lnTo>
                <a:lnTo>
                  <a:pt x="12135" y="112309"/>
                </a:lnTo>
                <a:lnTo>
                  <a:pt x="15710" y="129483"/>
                </a:lnTo>
                <a:lnTo>
                  <a:pt x="18093" y="146012"/>
                </a:lnTo>
                <a:lnTo>
                  <a:pt x="19682" y="162111"/>
                </a:lnTo>
                <a:lnTo>
                  <a:pt x="20741" y="175384"/>
                </a:lnTo>
                <a:lnTo>
                  <a:pt x="21447" y="186773"/>
                </a:lnTo>
                <a:lnTo>
                  <a:pt x="21918" y="196905"/>
                </a:lnTo>
                <a:lnTo>
                  <a:pt x="23502" y="210010"/>
                </a:lnTo>
                <a:lnTo>
                  <a:pt x="25828" y="225097"/>
                </a:lnTo>
                <a:lnTo>
                  <a:pt x="28649" y="241505"/>
                </a:lnTo>
                <a:lnTo>
                  <a:pt x="31799" y="254983"/>
                </a:lnTo>
                <a:lnTo>
                  <a:pt x="35169" y="266509"/>
                </a:lnTo>
                <a:lnTo>
                  <a:pt x="38686" y="276733"/>
                </a:lnTo>
                <a:lnTo>
                  <a:pt x="41030" y="284819"/>
                </a:lnTo>
                <a:lnTo>
                  <a:pt x="42593" y="291479"/>
                </a:lnTo>
                <a:lnTo>
                  <a:pt x="43636" y="297190"/>
                </a:lnTo>
                <a:lnTo>
                  <a:pt x="44330" y="303537"/>
                </a:lnTo>
                <a:lnTo>
                  <a:pt x="44793" y="310308"/>
                </a:lnTo>
                <a:lnTo>
                  <a:pt x="45308" y="323335"/>
                </a:lnTo>
                <a:lnTo>
                  <a:pt x="45715" y="342652"/>
                </a:lnTo>
                <a:lnTo>
                  <a:pt x="44446" y="342735"/>
                </a:lnTo>
                <a:lnTo>
                  <a:pt x="34289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69"/>
          <p:cNvSpPr/>
          <p:nvPr/>
        </p:nvSpPr>
        <p:spPr>
          <a:xfrm>
            <a:off x="3806190" y="5143500"/>
            <a:ext cx="34290" cy="354330"/>
          </a:xfrm>
          <a:custGeom>
            <a:avLst/>
            <a:gdLst/>
            <a:ahLst/>
            <a:cxnLst/>
            <a:rect l="0" t="0" r="0" b="0"/>
            <a:pathLst>
              <a:path w="34290" h="354330">
                <a:moveTo>
                  <a:pt x="0" y="0"/>
                </a:moveTo>
                <a:lnTo>
                  <a:pt x="0" y="62156"/>
                </a:lnTo>
                <a:lnTo>
                  <a:pt x="1270" y="83347"/>
                </a:lnTo>
                <a:lnTo>
                  <a:pt x="3386" y="105095"/>
                </a:lnTo>
                <a:lnTo>
                  <a:pt x="6068" y="127213"/>
                </a:lnTo>
                <a:lnTo>
                  <a:pt x="7855" y="144498"/>
                </a:lnTo>
                <a:lnTo>
                  <a:pt x="9046" y="158562"/>
                </a:lnTo>
                <a:lnTo>
                  <a:pt x="9841" y="170478"/>
                </a:lnTo>
                <a:lnTo>
                  <a:pt x="11640" y="186042"/>
                </a:lnTo>
                <a:lnTo>
                  <a:pt x="18971" y="238003"/>
                </a:lnTo>
                <a:lnTo>
                  <a:pt x="20267" y="248839"/>
                </a:lnTo>
                <a:lnTo>
                  <a:pt x="21131" y="257332"/>
                </a:lnTo>
                <a:lnTo>
                  <a:pt x="21707" y="265535"/>
                </a:lnTo>
                <a:lnTo>
                  <a:pt x="22091" y="273543"/>
                </a:lnTo>
                <a:lnTo>
                  <a:pt x="22348" y="281422"/>
                </a:lnTo>
                <a:lnTo>
                  <a:pt x="23788" y="287944"/>
                </a:lnTo>
                <a:lnTo>
                  <a:pt x="26019" y="293563"/>
                </a:lnTo>
                <a:lnTo>
                  <a:pt x="28776" y="298579"/>
                </a:lnTo>
                <a:lnTo>
                  <a:pt x="30614" y="303192"/>
                </a:lnTo>
                <a:lnTo>
                  <a:pt x="31839" y="307538"/>
                </a:lnTo>
                <a:lnTo>
                  <a:pt x="32656" y="311705"/>
                </a:lnTo>
                <a:lnTo>
                  <a:pt x="33563" y="319722"/>
                </a:lnTo>
                <a:lnTo>
                  <a:pt x="33967" y="327518"/>
                </a:lnTo>
                <a:lnTo>
                  <a:pt x="34247" y="340623"/>
                </a:lnTo>
                <a:lnTo>
                  <a:pt x="34289" y="3543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70"/>
          <p:cNvSpPr/>
          <p:nvPr/>
        </p:nvSpPr>
        <p:spPr>
          <a:xfrm>
            <a:off x="3932064" y="5166585"/>
            <a:ext cx="228398" cy="273607"/>
          </a:xfrm>
          <a:custGeom>
            <a:avLst/>
            <a:gdLst/>
            <a:ahLst/>
            <a:cxnLst/>
            <a:rect l="0" t="0" r="0" b="0"/>
            <a:pathLst>
              <a:path w="228398" h="273607">
                <a:moveTo>
                  <a:pt x="34145" y="11204"/>
                </a:moveTo>
                <a:lnTo>
                  <a:pt x="28078" y="11204"/>
                </a:lnTo>
                <a:lnTo>
                  <a:pt x="25020" y="12474"/>
                </a:lnTo>
                <a:lnTo>
                  <a:pt x="18237" y="17273"/>
                </a:lnTo>
                <a:lnTo>
                  <a:pt x="15920" y="20330"/>
                </a:lnTo>
                <a:lnTo>
                  <a:pt x="14375" y="23638"/>
                </a:lnTo>
                <a:lnTo>
                  <a:pt x="12658" y="30700"/>
                </a:lnTo>
                <a:lnTo>
                  <a:pt x="11896" y="38073"/>
                </a:lnTo>
                <a:lnTo>
                  <a:pt x="10422" y="45627"/>
                </a:lnTo>
                <a:lnTo>
                  <a:pt x="5399" y="67566"/>
                </a:lnTo>
                <a:lnTo>
                  <a:pt x="3551" y="80529"/>
                </a:lnTo>
                <a:lnTo>
                  <a:pt x="2319" y="94251"/>
                </a:lnTo>
                <a:lnTo>
                  <a:pt x="950" y="119234"/>
                </a:lnTo>
                <a:lnTo>
                  <a:pt x="342" y="134571"/>
                </a:lnTo>
                <a:lnTo>
                  <a:pt x="0" y="150345"/>
                </a:lnTo>
                <a:lnTo>
                  <a:pt x="2492" y="161115"/>
                </a:lnTo>
                <a:lnTo>
                  <a:pt x="6693" y="175915"/>
                </a:lnTo>
                <a:lnTo>
                  <a:pt x="19551" y="218012"/>
                </a:lnTo>
                <a:lnTo>
                  <a:pt x="21876" y="222736"/>
                </a:lnTo>
                <a:lnTo>
                  <a:pt x="24696" y="227155"/>
                </a:lnTo>
                <a:lnTo>
                  <a:pt x="31215" y="235453"/>
                </a:lnTo>
                <a:lnTo>
                  <a:pt x="38347" y="243374"/>
                </a:lnTo>
                <a:lnTo>
                  <a:pt x="45749" y="251128"/>
                </a:lnTo>
                <a:lnTo>
                  <a:pt x="54782" y="260386"/>
                </a:lnTo>
                <a:lnTo>
                  <a:pt x="56794" y="261145"/>
                </a:lnTo>
                <a:lnTo>
                  <a:pt x="62415" y="261989"/>
                </a:lnTo>
                <a:lnTo>
                  <a:pt x="65692" y="263485"/>
                </a:lnTo>
                <a:lnTo>
                  <a:pt x="72719" y="268532"/>
                </a:lnTo>
                <a:lnTo>
                  <a:pt x="77642" y="270387"/>
                </a:lnTo>
                <a:lnTo>
                  <a:pt x="83463" y="271622"/>
                </a:lnTo>
                <a:lnTo>
                  <a:pt x="89884" y="272446"/>
                </a:lnTo>
                <a:lnTo>
                  <a:pt x="96704" y="272996"/>
                </a:lnTo>
                <a:lnTo>
                  <a:pt x="103791" y="273362"/>
                </a:lnTo>
                <a:lnTo>
                  <a:pt x="111056" y="273606"/>
                </a:lnTo>
                <a:lnTo>
                  <a:pt x="117169" y="272499"/>
                </a:lnTo>
                <a:lnTo>
                  <a:pt x="122515" y="270491"/>
                </a:lnTo>
                <a:lnTo>
                  <a:pt x="127349" y="267882"/>
                </a:lnTo>
                <a:lnTo>
                  <a:pt x="131841" y="266143"/>
                </a:lnTo>
                <a:lnTo>
                  <a:pt x="136106" y="264983"/>
                </a:lnTo>
                <a:lnTo>
                  <a:pt x="140219" y="264211"/>
                </a:lnTo>
                <a:lnTo>
                  <a:pt x="144231" y="263695"/>
                </a:lnTo>
                <a:lnTo>
                  <a:pt x="148176" y="263352"/>
                </a:lnTo>
                <a:lnTo>
                  <a:pt x="152076" y="263122"/>
                </a:lnTo>
                <a:lnTo>
                  <a:pt x="155946" y="261700"/>
                </a:lnTo>
                <a:lnTo>
                  <a:pt x="159796" y="259481"/>
                </a:lnTo>
                <a:lnTo>
                  <a:pt x="163632" y="256732"/>
                </a:lnTo>
                <a:lnTo>
                  <a:pt x="167460" y="253630"/>
                </a:lnTo>
                <a:lnTo>
                  <a:pt x="171282" y="250291"/>
                </a:lnTo>
                <a:lnTo>
                  <a:pt x="175100" y="246796"/>
                </a:lnTo>
                <a:lnTo>
                  <a:pt x="182729" y="239525"/>
                </a:lnTo>
                <a:lnTo>
                  <a:pt x="186541" y="235808"/>
                </a:lnTo>
                <a:lnTo>
                  <a:pt x="190352" y="230790"/>
                </a:lnTo>
                <a:lnTo>
                  <a:pt x="194163" y="224905"/>
                </a:lnTo>
                <a:lnTo>
                  <a:pt x="197974" y="218442"/>
                </a:lnTo>
                <a:lnTo>
                  <a:pt x="201785" y="210322"/>
                </a:lnTo>
                <a:lnTo>
                  <a:pt x="205595" y="201100"/>
                </a:lnTo>
                <a:lnTo>
                  <a:pt x="209405" y="191141"/>
                </a:lnTo>
                <a:lnTo>
                  <a:pt x="213215" y="183233"/>
                </a:lnTo>
                <a:lnTo>
                  <a:pt x="217026" y="176690"/>
                </a:lnTo>
                <a:lnTo>
                  <a:pt x="220836" y="171058"/>
                </a:lnTo>
                <a:lnTo>
                  <a:pt x="223376" y="166033"/>
                </a:lnTo>
                <a:lnTo>
                  <a:pt x="225069" y="161414"/>
                </a:lnTo>
                <a:lnTo>
                  <a:pt x="227787" y="150942"/>
                </a:lnTo>
                <a:lnTo>
                  <a:pt x="228158" y="142737"/>
                </a:lnTo>
                <a:lnTo>
                  <a:pt x="228368" y="120450"/>
                </a:lnTo>
                <a:lnTo>
                  <a:pt x="228397" y="110705"/>
                </a:lnTo>
                <a:lnTo>
                  <a:pt x="227146" y="102938"/>
                </a:lnTo>
                <a:lnTo>
                  <a:pt x="225043" y="96490"/>
                </a:lnTo>
                <a:lnTo>
                  <a:pt x="214343" y="74478"/>
                </a:lnTo>
                <a:lnTo>
                  <a:pt x="211427" y="68626"/>
                </a:lnTo>
                <a:lnTo>
                  <a:pt x="206943" y="60916"/>
                </a:lnTo>
                <a:lnTo>
                  <a:pt x="195188" y="42188"/>
                </a:lnTo>
                <a:lnTo>
                  <a:pt x="188497" y="34400"/>
                </a:lnTo>
                <a:lnTo>
                  <a:pt x="181496" y="27939"/>
                </a:lnTo>
                <a:lnTo>
                  <a:pt x="174290" y="22360"/>
                </a:lnTo>
                <a:lnTo>
                  <a:pt x="168215" y="17372"/>
                </a:lnTo>
                <a:lnTo>
                  <a:pt x="162895" y="12776"/>
                </a:lnTo>
                <a:lnTo>
                  <a:pt x="158079" y="8442"/>
                </a:lnTo>
                <a:lnTo>
                  <a:pt x="153597" y="5553"/>
                </a:lnTo>
                <a:lnTo>
                  <a:pt x="149340" y="3627"/>
                </a:lnTo>
                <a:lnTo>
                  <a:pt x="145232" y="2343"/>
                </a:lnTo>
                <a:lnTo>
                  <a:pt x="138683" y="1487"/>
                </a:lnTo>
                <a:lnTo>
                  <a:pt x="130507" y="916"/>
                </a:lnTo>
                <a:lnTo>
                  <a:pt x="121247" y="536"/>
                </a:lnTo>
                <a:lnTo>
                  <a:pt x="100797" y="113"/>
                </a:lnTo>
                <a:lnTo>
                  <a:pt x="90010" y="0"/>
                </a:lnTo>
                <a:lnTo>
                  <a:pt x="80279" y="1195"/>
                </a:lnTo>
                <a:lnTo>
                  <a:pt x="71251" y="3261"/>
                </a:lnTo>
                <a:lnTo>
                  <a:pt x="62692" y="5909"/>
                </a:lnTo>
                <a:lnTo>
                  <a:pt x="55717" y="8944"/>
                </a:lnTo>
                <a:lnTo>
                  <a:pt x="49797" y="12238"/>
                </a:lnTo>
                <a:lnTo>
                  <a:pt x="44579" y="15703"/>
                </a:lnTo>
                <a:lnTo>
                  <a:pt x="39831" y="19284"/>
                </a:lnTo>
                <a:lnTo>
                  <a:pt x="35396" y="22941"/>
                </a:lnTo>
                <a:lnTo>
                  <a:pt x="22715" y="340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71"/>
          <p:cNvSpPr/>
          <p:nvPr/>
        </p:nvSpPr>
        <p:spPr>
          <a:xfrm>
            <a:off x="4229570" y="5063839"/>
            <a:ext cx="124636" cy="113794"/>
          </a:xfrm>
          <a:custGeom>
            <a:avLst/>
            <a:gdLst/>
            <a:ahLst/>
            <a:cxnLst/>
            <a:rect l="0" t="0" r="0" b="0"/>
            <a:pathLst>
              <a:path w="124636" h="113794">
                <a:moveTo>
                  <a:pt x="10959" y="11080"/>
                </a:moveTo>
                <a:lnTo>
                  <a:pt x="4892" y="11080"/>
                </a:lnTo>
                <a:lnTo>
                  <a:pt x="3104" y="12350"/>
                </a:lnTo>
                <a:lnTo>
                  <a:pt x="1913" y="14467"/>
                </a:lnTo>
                <a:lnTo>
                  <a:pt x="0" y="20921"/>
                </a:lnTo>
                <a:lnTo>
                  <a:pt x="1114" y="25261"/>
                </a:lnTo>
                <a:lnTo>
                  <a:pt x="5737" y="40243"/>
                </a:lnTo>
                <a:lnTo>
                  <a:pt x="7477" y="47032"/>
                </a:lnTo>
                <a:lnTo>
                  <a:pt x="8638" y="52828"/>
                </a:lnTo>
                <a:lnTo>
                  <a:pt x="9412" y="57962"/>
                </a:lnTo>
                <a:lnTo>
                  <a:pt x="11198" y="62655"/>
                </a:lnTo>
                <a:lnTo>
                  <a:pt x="13658" y="67054"/>
                </a:lnTo>
                <a:lnTo>
                  <a:pt x="16569" y="71256"/>
                </a:lnTo>
                <a:lnTo>
                  <a:pt x="18509" y="75327"/>
                </a:lnTo>
                <a:lnTo>
                  <a:pt x="19803" y="79312"/>
                </a:lnTo>
                <a:lnTo>
                  <a:pt x="20665" y="83238"/>
                </a:lnTo>
                <a:lnTo>
                  <a:pt x="22510" y="87126"/>
                </a:lnTo>
                <a:lnTo>
                  <a:pt x="25010" y="90987"/>
                </a:lnTo>
                <a:lnTo>
                  <a:pt x="32079" y="100242"/>
                </a:lnTo>
                <a:lnTo>
                  <a:pt x="33929" y="102272"/>
                </a:lnTo>
                <a:lnTo>
                  <a:pt x="39372" y="107913"/>
                </a:lnTo>
                <a:lnTo>
                  <a:pt x="42601" y="109926"/>
                </a:lnTo>
                <a:lnTo>
                  <a:pt x="46024" y="111267"/>
                </a:lnTo>
                <a:lnTo>
                  <a:pt x="49576" y="112162"/>
                </a:lnTo>
                <a:lnTo>
                  <a:pt x="53214" y="112758"/>
                </a:lnTo>
                <a:lnTo>
                  <a:pt x="56909" y="113155"/>
                </a:lnTo>
                <a:lnTo>
                  <a:pt x="60642" y="113420"/>
                </a:lnTo>
                <a:lnTo>
                  <a:pt x="64402" y="113597"/>
                </a:lnTo>
                <a:lnTo>
                  <a:pt x="71965" y="113793"/>
                </a:lnTo>
                <a:lnTo>
                  <a:pt x="75760" y="112576"/>
                </a:lnTo>
                <a:lnTo>
                  <a:pt x="79560" y="110494"/>
                </a:lnTo>
                <a:lnTo>
                  <a:pt x="88716" y="104095"/>
                </a:lnTo>
                <a:lnTo>
                  <a:pt x="90737" y="102301"/>
                </a:lnTo>
                <a:lnTo>
                  <a:pt x="96370" y="96920"/>
                </a:lnTo>
                <a:lnTo>
                  <a:pt x="98379" y="93707"/>
                </a:lnTo>
                <a:lnTo>
                  <a:pt x="99720" y="90294"/>
                </a:lnTo>
                <a:lnTo>
                  <a:pt x="100613" y="86750"/>
                </a:lnTo>
                <a:lnTo>
                  <a:pt x="102478" y="83117"/>
                </a:lnTo>
                <a:lnTo>
                  <a:pt x="104992" y="79424"/>
                </a:lnTo>
                <a:lnTo>
                  <a:pt x="107938" y="75693"/>
                </a:lnTo>
                <a:lnTo>
                  <a:pt x="111172" y="71936"/>
                </a:lnTo>
                <a:lnTo>
                  <a:pt x="114598" y="68160"/>
                </a:lnTo>
                <a:lnTo>
                  <a:pt x="118152" y="64374"/>
                </a:lnTo>
                <a:lnTo>
                  <a:pt x="120521" y="59309"/>
                </a:lnTo>
                <a:lnTo>
                  <a:pt x="122101" y="53393"/>
                </a:lnTo>
                <a:lnTo>
                  <a:pt x="123154" y="46909"/>
                </a:lnTo>
                <a:lnTo>
                  <a:pt x="123856" y="41316"/>
                </a:lnTo>
                <a:lnTo>
                  <a:pt x="124324" y="36317"/>
                </a:lnTo>
                <a:lnTo>
                  <a:pt x="124635" y="31715"/>
                </a:lnTo>
                <a:lnTo>
                  <a:pt x="122304" y="26107"/>
                </a:lnTo>
                <a:lnTo>
                  <a:pt x="118209" y="19828"/>
                </a:lnTo>
                <a:lnTo>
                  <a:pt x="105523" y="3636"/>
                </a:lnTo>
                <a:lnTo>
                  <a:pt x="101941" y="2307"/>
                </a:lnTo>
                <a:lnTo>
                  <a:pt x="97014" y="1422"/>
                </a:lnTo>
                <a:lnTo>
                  <a:pt x="91189" y="832"/>
                </a:lnTo>
                <a:lnTo>
                  <a:pt x="86036" y="438"/>
                </a:lnTo>
                <a:lnTo>
                  <a:pt x="81331" y="175"/>
                </a:lnTo>
                <a:lnTo>
                  <a:pt x="76923" y="0"/>
                </a:lnTo>
                <a:lnTo>
                  <a:pt x="73986" y="1154"/>
                </a:lnTo>
                <a:lnTo>
                  <a:pt x="72027" y="3193"/>
                </a:lnTo>
                <a:lnTo>
                  <a:pt x="45250" y="225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measure of an exterior angle of a triangle equals the sum of the measures of the two remote interior angles.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2438400" y="3505200"/>
            <a:ext cx="4572000" cy="1600200"/>
          </a:xfrm>
          <a:prstGeom prst="triangle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2"/>
          </p:cNvCxnSpPr>
          <p:nvPr/>
        </p:nvCxnSpPr>
        <p:spPr>
          <a:xfrm rot="16200000" flipH="1">
            <a:off x="5562600" y="1981200"/>
            <a:ext cx="794" cy="62491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2" name="SMARTPenAnnotation556"/>
          <p:cNvSpPr/>
          <p:nvPr/>
        </p:nvSpPr>
        <p:spPr>
          <a:xfrm>
            <a:off x="6960869" y="4754879"/>
            <a:ext cx="285751" cy="280541"/>
          </a:xfrm>
          <a:custGeom>
            <a:avLst/>
            <a:gdLst/>
            <a:ahLst/>
            <a:cxnLst/>
            <a:rect l="0" t="0" r="0" b="0"/>
            <a:pathLst>
              <a:path w="285751" h="280541">
                <a:moveTo>
                  <a:pt x="0" y="0"/>
                </a:moveTo>
                <a:lnTo>
                  <a:pt x="38160" y="38159"/>
                </a:lnTo>
                <a:lnTo>
                  <a:pt x="43219" y="44490"/>
                </a:lnTo>
                <a:lnTo>
                  <a:pt x="49134" y="52520"/>
                </a:lnTo>
                <a:lnTo>
                  <a:pt x="55615" y="61683"/>
                </a:lnTo>
                <a:lnTo>
                  <a:pt x="61207" y="69062"/>
                </a:lnTo>
                <a:lnTo>
                  <a:pt x="66205" y="75252"/>
                </a:lnTo>
                <a:lnTo>
                  <a:pt x="70807" y="80648"/>
                </a:lnTo>
                <a:lnTo>
                  <a:pt x="75144" y="85515"/>
                </a:lnTo>
                <a:lnTo>
                  <a:pt x="83352" y="94311"/>
                </a:lnTo>
                <a:lnTo>
                  <a:pt x="126321" y="137710"/>
                </a:lnTo>
                <a:lnTo>
                  <a:pt x="132474" y="142607"/>
                </a:lnTo>
                <a:lnTo>
                  <a:pt x="139117" y="147141"/>
                </a:lnTo>
                <a:lnTo>
                  <a:pt x="146084" y="151435"/>
                </a:lnTo>
                <a:lnTo>
                  <a:pt x="151999" y="155567"/>
                </a:lnTo>
                <a:lnTo>
                  <a:pt x="157213" y="159591"/>
                </a:lnTo>
                <a:lnTo>
                  <a:pt x="161959" y="163544"/>
                </a:lnTo>
                <a:lnTo>
                  <a:pt x="168933" y="169990"/>
                </a:lnTo>
                <a:lnTo>
                  <a:pt x="195681" y="195994"/>
                </a:lnTo>
                <a:lnTo>
                  <a:pt x="252918" y="252930"/>
                </a:lnTo>
                <a:lnTo>
                  <a:pt x="257512" y="256250"/>
                </a:lnTo>
                <a:lnTo>
                  <a:pt x="266003" y="259939"/>
                </a:lnTo>
                <a:lnTo>
                  <a:pt x="268776" y="262193"/>
                </a:lnTo>
                <a:lnTo>
                  <a:pt x="270625" y="264966"/>
                </a:lnTo>
                <a:lnTo>
                  <a:pt x="271856" y="268084"/>
                </a:lnTo>
                <a:lnTo>
                  <a:pt x="273948" y="270163"/>
                </a:lnTo>
                <a:lnTo>
                  <a:pt x="276612" y="271549"/>
                </a:lnTo>
                <a:lnTo>
                  <a:pt x="279658" y="272472"/>
                </a:lnTo>
                <a:lnTo>
                  <a:pt x="281689" y="274358"/>
                </a:lnTo>
                <a:lnTo>
                  <a:pt x="283043" y="276886"/>
                </a:lnTo>
                <a:lnTo>
                  <a:pt x="283946" y="279841"/>
                </a:lnTo>
                <a:lnTo>
                  <a:pt x="284547" y="280540"/>
                </a:lnTo>
                <a:lnTo>
                  <a:pt x="284948" y="279737"/>
                </a:lnTo>
                <a:lnTo>
                  <a:pt x="285750" y="2743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57"/>
          <p:cNvSpPr/>
          <p:nvPr/>
        </p:nvSpPr>
        <p:spPr>
          <a:xfrm>
            <a:off x="6949440" y="4766309"/>
            <a:ext cx="240030" cy="240031"/>
          </a:xfrm>
          <a:custGeom>
            <a:avLst/>
            <a:gdLst/>
            <a:ahLst/>
            <a:cxnLst/>
            <a:rect l="0" t="0" r="0" b="0"/>
            <a:pathLst>
              <a:path w="240030" h="240031">
                <a:moveTo>
                  <a:pt x="240029" y="0"/>
                </a:moveTo>
                <a:lnTo>
                  <a:pt x="233962" y="0"/>
                </a:lnTo>
                <a:lnTo>
                  <a:pt x="232174" y="1270"/>
                </a:lnTo>
                <a:lnTo>
                  <a:pt x="230982" y="3387"/>
                </a:lnTo>
                <a:lnTo>
                  <a:pt x="230188" y="6068"/>
                </a:lnTo>
                <a:lnTo>
                  <a:pt x="225919" y="12434"/>
                </a:lnTo>
                <a:lnTo>
                  <a:pt x="219789" y="19496"/>
                </a:lnTo>
                <a:lnTo>
                  <a:pt x="212830" y="26868"/>
                </a:lnTo>
                <a:lnTo>
                  <a:pt x="205386" y="36963"/>
                </a:lnTo>
                <a:lnTo>
                  <a:pt x="183569" y="68498"/>
                </a:lnTo>
                <a:lnTo>
                  <a:pt x="169370" y="85035"/>
                </a:lnTo>
                <a:lnTo>
                  <a:pt x="153553" y="101141"/>
                </a:lnTo>
                <a:lnTo>
                  <a:pt x="106813" y="145285"/>
                </a:lnTo>
                <a:lnTo>
                  <a:pt x="97879" y="155277"/>
                </a:lnTo>
                <a:lnTo>
                  <a:pt x="88112" y="167018"/>
                </a:lnTo>
                <a:lnTo>
                  <a:pt x="77792" y="179925"/>
                </a:lnTo>
                <a:lnTo>
                  <a:pt x="67101" y="191070"/>
                </a:lnTo>
                <a:lnTo>
                  <a:pt x="56164" y="201040"/>
                </a:lnTo>
                <a:lnTo>
                  <a:pt x="29438" y="223157"/>
                </a:lnTo>
                <a:lnTo>
                  <a:pt x="22397" y="229568"/>
                </a:lnTo>
                <a:lnTo>
                  <a:pt x="18741" y="233055"/>
                </a:lnTo>
                <a:lnTo>
                  <a:pt x="15034" y="235380"/>
                </a:lnTo>
                <a:lnTo>
                  <a:pt x="11293" y="236930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58"/>
          <p:cNvSpPr/>
          <p:nvPr/>
        </p:nvSpPr>
        <p:spPr>
          <a:xfrm>
            <a:off x="2634922" y="4823459"/>
            <a:ext cx="302589" cy="228364"/>
          </a:xfrm>
          <a:custGeom>
            <a:avLst/>
            <a:gdLst/>
            <a:ahLst/>
            <a:cxnLst/>
            <a:rect l="0" t="0" r="0" b="0"/>
            <a:pathLst>
              <a:path w="302589" h="228364">
                <a:moveTo>
                  <a:pt x="108278" y="22860"/>
                </a:moveTo>
                <a:lnTo>
                  <a:pt x="90074" y="16793"/>
                </a:lnTo>
                <a:lnTo>
                  <a:pt x="84712" y="16275"/>
                </a:lnTo>
                <a:lnTo>
                  <a:pt x="81137" y="17200"/>
                </a:lnTo>
                <a:lnTo>
                  <a:pt x="78754" y="19087"/>
                </a:lnTo>
                <a:lnTo>
                  <a:pt x="75895" y="20345"/>
                </a:lnTo>
                <a:lnTo>
                  <a:pt x="69332" y="21742"/>
                </a:lnTo>
                <a:lnTo>
                  <a:pt x="64534" y="24655"/>
                </a:lnTo>
                <a:lnTo>
                  <a:pt x="58795" y="29137"/>
                </a:lnTo>
                <a:lnTo>
                  <a:pt x="52429" y="34665"/>
                </a:lnTo>
                <a:lnTo>
                  <a:pt x="48185" y="39620"/>
                </a:lnTo>
                <a:lnTo>
                  <a:pt x="45356" y="44194"/>
                </a:lnTo>
                <a:lnTo>
                  <a:pt x="43470" y="48512"/>
                </a:lnTo>
                <a:lnTo>
                  <a:pt x="40942" y="52662"/>
                </a:lnTo>
                <a:lnTo>
                  <a:pt x="37987" y="56698"/>
                </a:lnTo>
                <a:lnTo>
                  <a:pt x="34747" y="60659"/>
                </a:lnTo>
                <a:lnTo>
                  <a:pt x="31318" y="64569"/>
                </a:lnTo>
                <a:lnTo>
                  <a:pt x="27761" y="68447"/>
                </a:lnTo>
                <a:lnTo>
                  <a:pt x="24120" y="72301"/>
                </a:lnTo>
                <a:lnTo>
                  <a:pt x="20422" y="77411"/>
                </a:lnTo>
                <a:lnTo>
                  <a:pt x="16688" y="83357"/>
                </a:lnTo>
                <a:lnTo>
                  <a:pt x="12928" y="89862"/>
                </a:lnTo>
                <a:lnTo>
                  <a:pt x="10421" y="95468"/>
                </a:lnTo>
                <a:lnTo>
                  <a:pt x="8750" y="100475"/>
                </a:lnTo>
                <a:lnTo>
                  <a:pt x="7636" y="105084"/>
                </a:lnTo>
                <a:lnTo>
                  <a:pt x="0" y="141908"/>
                </a:lnTo>
                <a:lnTo>
                  <a:pt x="533" y="155566"/>
                </a:lnTo>
                <a:lnTo>
                  <a:pt x="3428" y="168480"/>
                </a:lnTo>
                <a:lnTo>
                  <a:pt x="7898" y="180901"/>
                </a:lnTo>
                <a:lnTo>
                  <a:pt x="10877" y="190450"/>
                </a:lnTo>
                <a:lnTo>
                  <a:pt x="12864" y="198087"/>
                </a:lnTo>
                <a:lnTo>
                  <a:pt x="14189" y="204448"/>
                </a:lnTo>
                <a:lnTo>
                  <a:pt x="16341" y="209959"/>
                </a:lnTo>
                <a:lnTo>
                  <a:pt x="19047" y="214903"/>
                </a:lnTo>
                <a:lnTo>
                  <a:pt x="26446" y="225895"/>
                </a:lnTo>
                <a:lnTo>
                  <a:pt x="29593" y="226797"/>
                </a:lnTo>
                <a:lnTo>
                  <a:pt x="34231" y="227398"/>
                </a:lnTo>
                <a:lnTo>
                  <a:pt x="39864" y="227799"/>
                </a:lnTo>
                <a:lnTo>
                  <a:pt x="44888" y="228066"/>
                </a:lnTo>
                <a:lnTo>
                  <a:pt x="53858" y="228363"/>
                </a:lnTo>
                <a:lnTo>
                  <a:pt x="56758" y="227172"/>
                </a:lnTo>
                <a:lnTo>
                  <a:pt x="58691" y="225108"/>
                </a:lnTo>
                <a:lnTo>
                  <a:pt x="59980" y="222462"/>
                </a:lnTo>
                <a:lnTo>
                  <a:pt x="64799" y="216136"/>
                </a:lnTo>
                <a:lnTo>
                  <a:pt x="67862" y="212671"/>
                </a:lnTo>
                <a:lnTo>
                  <a:pt x="69904" y="207821"/>
                </a:lnTo>
                <a:lnTo>
                  <a:pt x="71265" y="202047"/>
                </a:lnTo>
                <a:lnTo>
                  <a:pt x="72173" y="195658"/>
                </a:lnTo>
                <a:lnTo>
                  <a:pt x="72778" y="188859"/>
                </a:lnTo>
                <a:lnTo>
                  <a:pt x="73181" y="181786"/>
                </a:lnTo>
                <a:lnTo>
                  <a:pt x="73629" y="168424"/>
                </a:lnTo>
                <a:lnTo>
                  <a:pt x="73828" y="158252"/>
                </a:lnTo>
                <a:lnTo>
                  <a:pt x="75151" y="146141"/>
                </a:lnTo>
                <a:lnTo>
                  <a:pt x="80008" y="108979"/>
                </a:lnTo>
                <a:lnTo>
                  <a:pt x="83081" y="94243"/>
                </a:lnTo>
                <a:lnTo>
                  <a:pt x="86400" y="83149"/>
                </a:lnTo>
                <a:lnTo>
                  <a:pt x="89882" y="74482"/>
                </a:lnTo>
                <a:lnTo>
                  <a:pt x="92204" y="66165"/>
                </a:lnTo>
                <a:lnTo>
                  <a:pt x="93752" y="58080"/>
                </a:lnTo>
                <a:lnTo>
                  <a:pt x="94784" y="50150"/>
                </a:lnTo>
                <a:lnTo>
                  <a:pt x="95472" y="43594"/>
                </a:lnTo>
                <a:lnTo>
                  <a:pt x="95930" y="37953"/>
                </a:lnTo>
                <a:lnTo>
                  <a:pt x="96667" y="25841"/>
                </a:lnTo>
                <a:lnTo>
                  <a:pt x="96767" y="20799"/>
                </a:lnTo>
                <a:lnTo>
                  <a:pt x="96794" y="17676"/>
                </a:lnTo>
                <a:lnTo>
                  <a:pt x="98082" y="15594"/>
                </a:lnTo>
                <a:lnTo>
                  <a:pt x="100211" y="14206"/>
                </a:lnTo>
                <a:lnTo>
                  <a:pt x="102900" y="13281"/>
                </a:lnTo>
                <a:lnTo>
                  <a:pt x="104692" y="13934"/>
                </a:lnTo>
                <a:lnTo>
                  <a:pt x="105887" y="15640"/>
                </a:lnTo>
                <a:lnTo>
                  <a:pt x="106684" y="18047"/>
                </a:lnTo>
                <a:lnTo>
                  <a:pt x="110956" y="24108"/>
                </a:lnTo>
                <a:lnTo>
                  <a:pt x="117979" y="32279"/>
                </a:lnTo>
                <a:lnTo>
                  <a:pt x="119825" y="35490"/>
                </a:lnTo>
                <a:lnTo>
                  <a:pt x="125263" y="45830"/>
                </a:lnTo>
                <a:lnTo>
                  <a:pt x="127221" y="50874"/>
                </a:lnTo>
                <a:lnTo>
                  <a:pt x="128527" y="55506"/>
                </a:lnTo>
                <a:lnTo>
                  <a:pt x="129397" y="59864"/>
                </a:lnTo>
                <a:lnTo>
                  <a:pt x="131247" y="64039"/>
                </a:lnTo>
                <a:lnTo>
                  <a:pt x="133751" y="68093"/>
                </a:lnTo>
                <a:lnTo>
                  <a:pt x="136690" y="72066"/>
                </a:lnTo>
                <a:lnTo>
                  <a:pt x="139919" y="74714"/>
                </a:lnTo>
                <a:lnTo>
                  <a:pt x="143342" y="76479"/>
                </a:lnTo>
                <a:lnTo>
                  <a:pt x="151802" y="79711"/>
                </a:lnTo>
                <a:lnTo>
                  <a:pt x="157614" y="82351"/>
                </a:lnTo>
                <a:lnTo>
                  <a:pt x="164028" y="85381"/>
                </a:lnTo>
                <a:lnTo>
                  <a:pt x="169575" y="87401"/>
                </a:lnTo>
                <a:lnTo>
                  <a:pt x="174542" y="88747"/>
                </a:lnTo>
                <a:lnTo>
                  <a:pt x="183449" y="90244"/>
                </a:lnTo>
                <a:lnTo>
                  <a:pt x="191640" y="90908"/>
                </a:lnTo>
                <a:lnTo>
                  <a:pt x="199514" y="91204"/>
                </a:lnTo>
                <a:lnTo>
                  <a:pt x="211087" y="91370"/>
                </a:lnTo>
                <a:lnTo>
                  <a:pt x="214918" y="91394"/>
                </a:lnTo>
                <a:lnTo>
                  <a:pt x="218741" y="88869"/>
                </a:lnTo>
                <a:lnTo>
                  <a:pt x="222560" y="84646"/>
                </a:lnTo>
                <a:lnTo>
                  <a:pt x="226376" y="79291"/>
                </a:lnTo>
                <a:lnTo>
                  <a:pt x="234000" y="70641"/>
                </a:lnTo>
                <a:lnTo>
                  <a:pt x="256017" y="47483"/>
                </a:lnTo>
                <a:lnTo>
                  <a:pt x="30258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59"/>
          <p:cNvSpPr/>
          <p:nvPr/>
        </p:nvSpPr>
        <p:spPr>
          <a:xfrm>
            <a:off x="3228104" y="3646170"/>
            <a:ext cx="234988" cy="308560"/>
          </a:xfrm>
          <a:custGeom>
            <a:avLst/>
            <a:gdLst/>
            <a:ahLst/>
            <a:cxnLst/>
            <a:rect l="0" t="0" r="0" b="0"/>
            <a:pathLst>
              <a:path w="234988" h="308560">
                <a:moveTo>
                  <a:pt x="6585" y="0"/>
                </a:moveTo>
                <a:lnTo>
                  <a:pt x="518" y="12135"/>
                </a:lnTo>
                <a:lnTo>
                  <a:pt x="0" y="16980"/>
                </a:lnTo>
                <a:lnTo>
                  <a:pt x="925" y="21480"/>
                </a:lnTo>
                <a:lnTo>
                  <a:pt x="2812" y="25750"/>
                </a:lnTo>
                <a:lnTo>
                  <a:pt x="5340" y="36216"/>
                </a:lnTo>
                <a:lnTo>
                  <a:pt x="8295" y="50814"/>
                </a:lnTo>
                <a:lnTo>
                  <a:pt x="11535" y="68166"/>
                </a:lnTo>
                <a:lnTo>
                  <a:pt x="16235" y="84814"/>
                </a:lnTo>
                <a:lnTo>
                  <a:pt x="21909" y="100992"/>
                </a:lnTo>
                <a:lnTo>
                  <a:pt x="28231" y="116858"/>
                </a:lnTo>
                <a:lnTo>
                  <a:pt x="33716" y="129975"/>
                </a:lnTo>
                <a:lnTo>
                  <a:pt x="43197" y="151323"/>
                </a:lnTo>
                <a:lnTo>
                  <a:pt x="51644" y="169278"/>
                </a:lnTo>
                <a:lnTo>
                  <a:pt x="55675" y="177622"/>
                </a:lnTo>
                <a:lnTo>
                  <a:pt x="58361" y="184454"/>
                </a:lnTo>
                <a:lnTo>
                  <a:pt x="60153" y="190279"/>
                </a:lnTo>
                <a:lnTo>
                  <a:pt x="61347" y="195433"/>
                </a:lnTo>
                <a:lnTo>
                  <a:pt x="63413" y="202678"/>
                </a:lnTo>
                <a:lnTo>
                  <a:pt x="69096" y="220889"/>
                </a:lnTo>
                <a:lnTo>
                  <a:pt x="73659" y="232349"/>
                </a:lnTo>
                <a:lnTo>
                  <a:pt x="79241" y="245069"/>
                </a:lnTo>
                <a:lnTo>
                  <a:pt x="94315" y="277714"/>
                </a:lnTo>
                <a:lnTo>
                  <a:pt x="96377" y="285565"/>
                </a:lnTo>
                <a:lnTo>
                  <a:pt x="96926" y="289437"/>
                </a:lnTo>
                <a:lnTo>
                  <a:pt x="96022" y="292017"/>
                </a:lnTo>
                <a:lnTo>
                  <a:pt x="94150" y="293738"/>
                </a:lnTo>
                <a:lnTo>
                  <a:pt x="91632" y="294885"/>
                </a:lnTo>
                <a:lnTo>
                  <a:pt x="85447" y="296160"/>
                </a:lnTo>
                <a:lnTo>
                  <a:pt x="82020" y="296500"/>
                </a:lnTo>
                <a:lnTo>
                  <a:pt x="79735" y="295456"/>
                </a:lnTo>
                <a:lnTo>
                  <a:pt x="78212" y="293491"/>
                </a:lnTo>
                <a:lnTo>
                  <a:pt x="77197" y="290910"/>
                </a:lnTo>
                <a:lnTo>
                  <a:pt x="75250" y="289190"/>
                </a:lnTo>
                <a:lnTo>
                  <a:pt x="72682" y="288043"/>
                </a:lnTo>
                <a:lnTo>
                  <a:pt x="69700" y="287279"/>
                </a:lnTo>
                <a:lnTo>
                  <a:pt x="67712" y="285499"/>
                </a:lnTo>
                <a:lnTo>
                  <a:pt x="66386" y="283043"/>
                </a:lnTo>
                <a:lnTo>
                  <a:pt x="65503" y="280134"/>
                </a:lnTo>
                <a:lnTo>
                  <a:pt x="61134" y="273517"/>
                </a:lnTo>
                <a:lnTo>
                  <a:pt x="58191" y="269975"/>
                </a:lnTo>
                <a:lnTo>
                  <a:pt x="56230" y="266343"/>
                </a:lnTo>
                <a:lnTo>
                  <a:pt x="54049" y="258921"/>
                </a:lnTo>
                <a:lnTo>
                  <a:pt x="53080" y="251389"/>
                </a:lnTo>
                <a:lnTo>
                  <a:pt x="52459" y="242273"/>
                </a:lnTo>
                <a:lnTo>
                  <a:pt x="55760" y="237640"/>
                </a:lnTo>
                <a:lnTo>
                  <a:pt x="61461" y="230078"/>
                </a:lnTo>
                <a:lnTo>
                  <a:pt x="64759" y="224505"/>
                </a:lnTo>
                <a:lnTo>
                  <a:pt x="68228" y="218250"/>
                </a:lnTo>
                <a:lnTo>
                  <a:pt x="73080" y="212809"/>
                </a:lnTo>
                <a:lnTo>
                  <a:pt x="78856" y="207913"/>
                </a:lnTo>
                <a:lnTo>
                  <a:pt x="85246" y="203378"/>
                </a:lnTo>
                <a:lnTo>
                  <a:pt x="92046" y="199085"/>
                </a:lnTo>
                <a:lnTo>
                  <a:pt x="99119" y="194953"/>
                </a:lnTo>
                <a:lnTo>
                  <a:pt x="106375" y="190929"/>
                </a:lnTo>
                <a:lnTo>
                  <a:pt x="112482" y="188245"/>
                </a:lnTo>
                <a:lnTo>
                  <a:pt x="117823" y="186457"/>
                </a:lnTo>
                <a:lnTo>
                  <a:pt x="122654" y="185264"/>
                </a:lnTo>
                <a:lnTo>
                  <a:pt x="129684" y="184469"/>
                </a:lnTo>
                <a:lnTo>
                  <a:pt x="138181" y="183940"/>
                </a:lnTo>
                <a:lnTo>
                  <a:pt x="161570" y="183194"/>
                </a:lnTo>
                <a:lnTo>
                  <a:pt x="167059" y="183089"/>
                </a:lnTo>
                <a:lnTo>
                  <a:pt x="171988" y="184289"/>
                </a:lnTo>
                <a:lnTo>
                  <a:pt x="176543" y="186359"/>
                </a:lnTo>
                <a:lnTo>
                  <a:pt x="180851" y="189009"/>
                </a:lnTo>
                <a:lnTo>
                  <a:pt x="184992" y="190776"/>
                </a:lnTo>
                <a:lnTo>
                  <a:pt x="189024" y="191954"/>
                </a:lnTo>
                <a:lnTo>
                  <a:pt x="192981" y="192739"/>
                </a:lnTo>
                <a:lnTo>
                  <a:pt x="196889" y="194533"/>
                </a:lnTo>
                <a:lnTo>
                  <a:pt x="200765" y="196998"/>
                </a:lnTo>
                <a:lnTo>
                  <a:pt x="204619" y="199912"/>
                </a:lnTo>
                <a:lnTo>
                  <a:pt x="208457" y="203124"/>
                </a:lnTo>
                <a:lnTo>
                  <a:pt x="212287" y="206536"/>
                </a:lnTo>
                <a:lnTo>
                  <a:pt x="219928" y="213714"/>
                </a:lnTo>
                <a:lnTo>
                  <a:pt x="227558" y="221137"/>
                </a:lnTo>
                <a:lnTo>
                  <a:pt x="230100" y="224894"/>
                </a:lnTo>
                <a:lnTo>
                  <a:pt x="232926" y="232456"/>
                </a:lnTo>
                <a:lnTo>
                  <a:pt x="234181" y="240050"/>
                </a:lnTo>
                <a:lnTo>
                  <a:pt x="234739" y="247659"/>
                </a:lnTo>
                <a:lnTo>
                  <a:pt x="234987" y="255274"/>
                </a:lnTo>
                <a:lnTo>
                  <a:pt x="233783" y="259082"/>
                </a:lnTo>
                <a:lnTo>
                  <a:pt x="229059" y="266701"/>
                </a:lnTo>
                <a:lnTo>
                  <a:pt x="226021" y="271780"/>
                </a:lnTo>
                <a:lnTo>
                  <a:pt x="222726" y="277707"/>
                </a:lnTo>
                <a:lnTo>
                  <a:pt x="219259" y="284197"/>
                </a:lnTo>
                <a:lnTo>
                  <a:pt x="215678" y="288525"/>
                </a:lnTo>
                <a:lnTo>
                  <a:pt x="212020" y="291410"/>
                </a:lnTo>
                <a:lnTo>
                  <a:pt x="190957" y="302107"/>
                </a:lnTo>
                <a:lnTo>
                  <a:pt x="185380" y="304275"/>
                </a:lnTo>
                <a:lnTo>
                  <a:pt x="180392" y="305720"/>
                </a:lnTo>
                <a:lnTo>
                  <a:pt x="175797" y="306683"/>
                </a:lnTo>
                <a:lnTo>
                  <a:pt x="171463" y="307325"/>
                </a:lnTo>
                <a:lnTo>
                  <a:pt x="167304" y="307753"/>
                </a:lnTo>
                <a:lnTo>
                  <a:pt x="163261" y="308039"/>
                </a:lnTo>
                <a:lnTo>
                  <a:pt x="158026" y="308229"/>
                </a:lnTo>
                <a:lnTo>
                  <a:pt x="134760" y="308534"/>
                </a:lnTo>
                <a:lnTo>
                  <a:pt x="130135" y="308559"/>
                </a:lnTo>
                <a:lnTo>
                  <a:pt x="123242" y="307306"/>
                </a:lnTo>
                <a:lnTo>
                  <a:pt x="114837" y="305200"/>
                </a:lnTo>
                <a:lnTo>
                  <a:pt x="105423" y="302527"/>
                </a:lnTo>
                <a:lnTo>
                  <a:pt x="97877" y="300744"/>
                </a:lnTo>
                <a:lnTo>
                  <a:pt x="91577" y="299556"/>
                </a:lnTo>
                <a:lnTo>
                  <a:pt x="86106" y="298764"/>
                </a:lnTo>
                <a:lnTo>
                  <a:pt x="81189" y="296966"/>
                </a:lnTo>
                <a:lnTo>
                  <a:pt x="76641" y="294497"/>
                </a:lnTo>
                <a:lnTo>
                  <a:pt x="63736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60"/>
          <p:cNvSpPr/>
          <p:nvPr/>
        </p:nvSpPr>
        <p:spPr>
          <a:xfrm>
            <a:off x="4709159" y="5394959"/>
            <a:ext cx="297182" cy="434342"/>
          </a:xfrm>
          <a:custGeom>
            <a:avLst/>
            <a:gdLst/>
            <a:ahLst/>
            <a:cxnLst/>
            <a:rect l="0" t="0" r="0" b="0"/>
            <a:pathLst>
              <a:path w="297182" h="434342">
                <a:moveTo>
                  <a:pt x="0" y="0"/>
                </a:moveTo>
                <a:lnTo>
                  <a:pt x="6069" y="18203"/>
                </a:lnTo>
                <a:lnTo>
                  <a:pt x="9047" y="30527"/>
                </a:lnTo>
                <a:lnTo>
                  <a:pt x="11641" y="41508"/>
                </a:lnTo>
                <a:lnTo>
                  <a:pt x="17028" y="54855"/>
                </a:lnTo>
                <a:lnTo>
                  <a:pt x="23655" y="65867"/>
                </a:lnTo>
                <a:lnTo>
                  <a:pt x="32103" y="77534"/>
                </a:lnTo>
                <a:lnTo>
                  <a:pt x="44325" y="95420"/>
                </a:lnTo>
                <a:lnTo>
                  <a:pt x="53680" y="108064"/>
                </a:lnTo>
                <a:lnTo>
                  <a:pt x="77622" y="139045"/>
                </a:lnTo>
                <a:lnTo>
                  <a:pt x="87308" y="152387"/>
                </a:lnTo>
                <a:lnTo>
                  <a:pt x="95035" y="163821"/>
                </a:lnTo>
                <a:lnTo>
                  <a:pt x="101457" y="173985"/>
                </a:lnTo>
                <a:lnTo>
                  <a:pt x="110818" y="185840"/>
                </a:lnTo>
                <a:lnTo>
                  <a:pt x="122139" y="198823"/>
                </a:lnTo>
                <a:lnTo>
                  <a:pt x="134766" y="212559"/>
                </a:lnTo>
                <a:lnTo>
                  <a:pt x="144454" y="224256"/>
                </a:lnTo>
                <a:lnTo>
                  <a:pt x="152183" y="234595"/>
                </a:lnTo>
                <a:lnTo>
                  <a:pt x="158606" y="244027"/>
                </a:lnTo>
                <a:lnTo>
                  <a:pt x="165427" y="252855"/>
                </a:lnTo>
                <a:lnTo>
                  <a:pt x="172515" y="261280"/>
                </a:lnTo>
                <a:lnTo>
                  <a:pt x="179780" y="269437"/>
                </a:lnTo>
                <a:lnTo>
                  <a:pt x="194626" y="285273"/>
                </a:lnTo>
                <a:lnTo>
                  <a:pt x="202141" y="293053"/>
                </a:lnTo>
                <a:lnTo>
                  <a:pt x="208421" y="302049"/>
                </a:lnTo>
                <a:lnTo>
                  <a:pt x="213877" y="311856"/>
                </a:lnTo>
                <a:lnTo>
                  <a:pt x="231760" y="348904"/>
                </a:lnTo>
                <a:lnTo>
                  <a:pt x="237057" y="355793"/>
                </a:lnTo>
                <a:lnTo>
                  <a:pt x="243128" y="361655"/>
                </a:lnTo>
                <a:lnTo>
                  <a:pt x="249715" y="366834"/>
                </a:lnTo>
                <a:lnTo>
                  <a:pt x="256647" y="375366"/>
                </a:lnTo>
                <a:lnTo>
                  <a:pt x="263808" y="386134"/>
                </a:lnTo>
                <a:lnTo>
                  <a:pt x="271123" y="398393"/>
                </a:lnTo>
                <a:lnTo>
                  <a:pt x="277268" y="407836"/>
                </a:lnTo>
                <a:lnTo>
                  <a:pt x="282636" y="415400"/>
                </a:lnTo>
                <a:lnTo>
                  <a:pt x="297181" y="4343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61"/>
          <p:cNvSpPr/>
          <p:nvPr/>
        </p:nvSpPr>
        <p:spPr>
          <a:xfrm>
            <a:off x="4581506" y="5360669"/>
            <a:ext cx="424835" cy="548641"/>
          </a:xfrm>
          <a:custGeom>
            <a:avLst/>
            <a:gdLst/>
            <a:ahLst/>
            <a:cxnLst/>
            <a:rect l="0" t="0" r="0" b="0"/>
            <a:pathLst>
              <a:path w="424835" h="548641">
                <a:moveTo>
                  <a:pt x="424834" y="0"/>
                </a:moveTo>
                <a:lnTo>
                  <a:pt x="400562" y="6068"/>
                </a:lnTo>
                <a:lnTo>
                  <a:pt x="392143" y="10395"/>
                </a:lnTo>
                <a:lnTo>
                  <a:pt x="379401" y="21977"/>
                </a:lnTo>
                <a:lnTo>
                  <a:pt x="366605" y="40051"/>
                </a:lnTo>
                <a:lnTo>
                  <a:pt x="328681" y="97388"/>
                </a:lnTo>
                <a:lnTo>
                  <a:pt x="312472" y="123345"/>
                </a:lnTo>
                <a:lnTo>
                  <a:pt x="299126" y="145730"/>
                </a:lnTo>
                <a:lnTo>
                  <a:pt x="287689" y="165733"/>
                </a:lnTo>
                <a:lnTo>
                  <a:pt x="268207" y="198120"/>
                </a:lnTo>
                <a:lnTo>
                  <a:pt x="259456" y="212090"/>
                </a:lnTo>
                <a:lnTo>
                  <a:pt x="198932" y="295346"/>
                </a:lnTo>
                <a:lnTo>
                  <a:pt x="77669" y="458673"/>
                </a:lnTo>
                <a:lnTo>
                  <a:pt x="60040" y="479772"/>
                </a:lnTo>
                <a:lnTo>
                  <a:pt x="44478" y="496378"/>
                </a:lnTo>
                <a:lnTo>
                  <a:pt x="4262" y="535212"/>
                </a:lnTo>
                <a:lnTo>
                  <a:pt x="942" y="539688"/>
                </a:lnTo>
                <a:lnTo>
                  <a:pt x="0" y="542672"/>
                </a:lnTo>
                <a:lnTo>
                  <a:pt x="1923" y="5486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62"/>
          <p:cNvSpPr/>
          <p:nvPr/>
        </p:nvSpPr>
        <p:spPr>
          <a:xfrm>
            <a:off x="5166359" y="5452109"/>
            <a:ext cx="331471" cy="57151"/>
          </a:xfrm>
          <a:custGeom>
            <a:avLst/>
            <a:gdLst/>
            <a:ahLst/>
            <a:cxnLst/>
            <a:rect l="0" t="0" r="0" b="0"/>
            <a:pathLst>
              <a:path w="331471" h="57151">
                <a:moveTo>
                  <a:pt x="0" y="57150"/>
                </a:moveTo>
                <a:lnTo>
                  <a:pt x="18204" y="45015"/>
                </a:lnTo>
                <a:lnTo>
                  <a:pt x="26106" y="41440"/>
                </a:lnTo>
                <a:lnTo>
                  <a:pt x="33914" y="39057"/>
                </a:lnTo>
                <a:lnTo>
                  <a:pt x="41659" y="37468"/>
                </a:lnTo>
                <a:lnTo>
                  <a:pt x="76832" y="29164"/>
                </a:lnTo>
                <a:lnTo>
                  <a:pt x="89321" y="25793"/>
                </a:lnTo>
                <a:lnTo>
                  <a:pt x="113359" y="18660"/>
                </a:lnTo>
                <a:lnTo>
                  <a:pt x="123833" y="16251"/>
                </a:lnTo>
                <a:lnTo>
                  <a:pt x="133355" y="14644"/>
                </a:lnTo>
                <a:lnTo>
                  <a:pt x="142244" y="13573"/>
                </a:lnTo>
                <a:lnTo>
                  <a:pt x="206180" y="3999"/>
                </a:lnTo>
                <a:lnTo>
                  <a:pt x="218734" y="2666"/>
                </a:lnTo>
                <a:lnTo>
                  <a:pt x="3314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63"/>
          <p:cNvSpPr/>
          <p:nvPr/>
        </p:nvSpPr>
        <p:spPr>
          <a:xfrm>
            <a:off x="5179378" y="5600700"/>
            <a:ext cx="261302" cy="45720"/>
          </a:xfrm>
          <a:custGeom>
            <a:avLst/>
            <a:gdLst/>
            <a:ahLst/>
            <a:cxnLst/>
            <a:rect l="0" t="0" r="0" b="0"/>
            <a:pathLst>
              <a:path w="261302" h="45720">
                <a:moveTo>
                  <a:pt x="9842" y="45719"/>
                </a:moveTo>
                <a:lnTo>
                  <a:pt x="0" y="45719"/>
                </a:lnTo>
                <a:lnTo>
                  <a:pt x="31389" y="45719"/>
                </a:lnTo>
                <a:lnTo>
                  <a:pt x="43256" y="43179"/>
                </a:lnTo>
                <a:lnTo>
                  <a:pt x="58788" y="38946"/>
                </a:lnTo>
                <a:lnTo>
                  <a:pt x="76763" y="33584"/>
                </a:lnTo>
                <a:lnTo>
                  <a:pt x="91285" y="30009"/>
                </a:lnTo>
                <a:lnTo>
                  <a:pt x="103508" y="27626"/>
                </a:lnTo>
                <a:lnTo>
                  <a:pt x="114196" y="26037"/>
                </a:lnTo>
                <a:lnTo>
                  <a:pt x="123861" y="23708"/>
                </a:lnTo>
                <a:lnTo>
                  <a:pt x="132845" y="20885"/>
                </a:lnTo>
                <a:lnTo>
                  <a:pt x="141373" y="17733"/>
                </a:lnTo>
                <a:lnTo>
                  <a:pt x="150869" y="15632"/>
                </a:lnTo>
                <a:lnTo>
                  <a:pt x="161010" y="14231"/>
                </a:lnTo>
                <a:lnTo>
                  <a:pt x="171581" y="13297"/>
                </a:lnTo>
                <a:lnTo>
                  <a:pt x="182437" y="12675"/>
                </a:lnTo>
                <a:lnTo>
                  <a:pt x="204661" y="11983"/>
                </a:lnTo>
                <a:lnTo>
                  <a:pt x="214651" y="10528"/>
                </a:lnTo>
                <a:lnTo>
                  <a:pt x="223851" y="8289"/>
                </a:lnTo>
                <a:lnTo>
                  <a:pt x="26130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64"/>
          <p:cNvSpPr/>
          <p:nvPr/>
        </p:nvSpPr>
        <p:spPr>
          <a:xfrm>
            <a:off x="5603065" y="5360752"/>
            <a:ext cx="431976" cy="428923"/>
          </a:xfrm>
          <a:custGeom>
            <a:avLst/>
            <a:gdLst/>
            <a:ahLst/>
            <a:cxnLst/>
            <a:rect l="0" t="0" r="0" b="0"/>
            <a:pathLst>
              <a:path w="431976" h="428923">
                <a:moveTo>
                  <a:pt x="329105" y="22777"/>
                </a:moveTo>
                <a:lnTo>
                  <a:pt x="309422" y="3095"/>
                </a:lnTo>
                <a:lnTo>
                  <a:pt x="307093" y="2036"/>
                </a:lnTo>
                <a:lnTo>
                  <a:pt x="301118" y="859"/>
                </a:lnTo>
                <a:lnTo>
                  <a:pt x="290615" y="196"/>
                </a:lnTo>
                <a:lnTo>
                  <a:pt x="273391" y="0"/>
                </a:lnTo>
                <a:lnTo>
                  <a:pt x="261482" y="1243"/>
                </a:lnTo>
                <a:lnTo>
                  <a:pt x="227931" y="6010"/>
                </a:lnTo>
                <a:lnTo>
                  <a:pt x="210855" y="11599"/>
                </a:lnTo>
                <a:lnTo>
                  <a:pt x="194391" y="19135"/>
                </a:lnTo>
                <a:lnTo>
                  <a:pt x="178336" y="27969"/>
                </a:lnTo>
                <a:lnTo>
                  <a:pt x="166362" y="36399"/>
                </a:lnTo>
                <a:lnTo>
                  <a:pt x="157110" y="44559"/>
                </a:lnTo>
                <a:lnTo>
                  <a:pt x="149671" y="52538"/>
                </a:lnTo>
                <a:lnTo>
                  <a:pt x="139632" y="64208"/>
                </a:lnTo>
                <a:lnTo>
                  <a:pt x="114932" y="94108"/>
                </a:lnTo>
                <a:lnTo>
                  <a:pt x="103773" y="108431"/>
                </a:lnTo>
                <a:lnTo>
                  <a:pt x="93793" y="121790"/>
                </a:lnTo>
                <a:lnTo>
                  <a:pt x="84600" y="134505"/>
                </a:lnTo>
                <a:lnTo>
                  <a:pt x="74662" y="150603"/>
                </a:lnTo>
                <a:lnTo>
                  <a:pt x="64226" y="168954"/>
                </a:lnTo>
                <a:lnTo>
                  <a:pt x="53459" y="188809"/>
                </a:lnTo>
                <a:lnTo>
                  <a:pt x="45011" y="205855"/>
                </a:lnTo>
                <a:lnTo>
                  <a:pt x="38109" y="221029"/>
                </a:lnTo>
                <a:lnTo>
                  <a:pt x="32237" y="234956"/>
                </a:lnTo>
                <a:lnTo>
                  <a:pt x="27053" y="250589"/>
                </a:lnTo>
                <a:lnTo>
                  <a:pt x="22327" y="267362"/>
                </a:lnTo>
                <a:lnTo>
                  <a:pt x="17906" y="284894"/>
                </a:lnTo>
                <a:lnTo>
                  <a:pt x="13689" y="300391"/>
                </a:lnTo>
                <a:lnTo>
                  <a:pt x="5617" y="327772"/>
                </a:lnTo>
                <a:lnTo>
                  <a:pt x="2956" y="339137"/>
                </a:lnTo>
                <a:lnTo>
                  <a:pt x="1182" y="349254"/>
                </a:lnTo>
                <a:lnTo>
                  <a:pt x="0" y="358538"/>
                </a:lnTo>
                <a:lnTo>
                  <a:pt x="481" y="367268"/>
                </a:lnTo>
                <a:lnTo>
                  <a:pt x="2073" y="375628"/>
                </a:lnTo>
                <a:lnTo>
                  <a:pt x="4403" y="383741"/>
                </a:lnTo>
                <a:lnTo>
                  <a:pt x="6993" y="396142"/>
                </a:lnTo>
                <a:lnTo>
                  <a:pt x="7683" y="401228"/>
                </a:lnTo>
                <a:lnTo>
                  <a:pt x="9414" y="405887"/>
                </a:lnTo>
                <a:lnTo>
                  <a:pt x="14723" y="414452"/>
                </a:lnTo>
                <a:lnTo>
                  <a:pt x="17917" y="417244"/>
                </a:lnTo>
                <a:lnTo>
                  <a:pt x="21316" y="419105"/>
                </a:lnTo>
                <a:lnTo>
                  <a:pt x="24852" y="420345"/>
                </a:lnTo>
                <a:lnTo>
                  <a:pt x="32168" y="425111"/>
                </a:lnTo>
                <a:lnTo>
                  <a:pt x="35897" y="428160"/>
                </a:lnTo>
                <a:lnTo>
                  <a:pt x="39653" y="428922"/>
                </a:lnTo>
                <a:lnTo>
                  <a:pt x="43427" y="428161"/>
                </a:lnTo>
                <a:lnTo>
                  <a:pt x="51007" y="425198"/>
                </a:lnTo>
                <a:lnTo>
                  <a:pt x="63684" y="422260"/>
                </a:lnTo>
                <a:lnTo>
                  <a:pt x="76097" y="417072"/>
                </a:lnTo>
                <a:lnTo>
                  <a:pt x="81693" y="412640"/>
                </a:lnTo>
                <a:lnTo>
                  <a:pt x="91297" y="400943"/>
                </a:lnTo>
                <a:lnTo>
                  <a:pt x="99446" y="391728"/>
                </a:lnTo>
                <a:lnTo>
                  <a:pt x="122047" y="367942"/>
                </a:lnTo>
                <a:lnTo>
                  <a:pt x="131376" y="355757"/>
                </a:lnTo>
                <a:lnTo>
                  <a:pt x="138866" y="343824"/>
                </a:lnTo>
                <a:lnTo>
                  <a:pt x="145129" y="332059"/>
                </a:lnTo>
                <a:lnTo>
                  <a:pt x="151844" y="321675"/>
                </a:lnTo>
                <a:lnTo>
                  <a:pt x="158861" y="312212"/>
                </a:lnTo>
                <a:lnTo>
                  <a:pt x="166079" y="303364"/>
                </a:lnTo>
                <a:lnTo>
                  <a:pt x="172161" y="293655"/>
                </a:lnTo>
                <a:lnTo>
                  <a:pt x="177486" y="283372"/>
                </a:lnTo>
                <a:lnTo>
                  <a:pt x="182305" y="272708"/>
                </a:lnTo>
                <a:lnTo>
                  <a:pt x="213360" y="209155"/>
                </a:lnTo>
                <a:lnTo>
                  <a:pt x="222731" y="186399"/>
                </a:lnTo>
                <a:lnTo>
                  <a:pt x="230249" y="164879"/>
                </a:lnTo>
                <a:lnTo>
                  <a:pt x="246897" y="111025"/>
                </a:lnTo>
                <a:lnTo>
                  <a:pt x="251440" y="96849"/>
                </a:lnTo>
                <a:lnTo>
                  <a:pt x="255738" y="87399"/>
                </a:lnTo>
                <a:lnTo>
                  <a:pt x="259874" y="81098"/>
                </a:lnTo>
                <a:lnTo>
                  <a:pt x="263900" y="76898"/>
                </a:lnTo>
                <a:lnTo>
                  <a:pt x="266585" y="72828"/>
                </a:lnTo>
                <a:lnTo>
                  <a:pt x="269569" y="64919"/>
                </a:lnTo>
                <a:lnTo>
                  <a:pt x="270364" y="64842"/>
                </a:lnTo>
                <a:lnTo>
                  <a:pt x="271248" y="71529"/>
                </a:lnTo>
                <a:lnTo>
                  <a:pt x="271745" y="83507"/>
                </a:lnTo>
                <a:lnTo>
                  <a:pt x="270545" y="89933"/>
                </a:lnTo>
                <a:lnTo>
                  <a:pt x="268475" y="98028"/>
                </a:lnTo>
                <a:lnTo>
                  <a:pt x="265825" y="107234"/>
                </a:lnTo>
                <a:lnTo>
                  <a:pt x="264058" y="119722"/>
                </a:lnTo>
                <a:lnTo>
                  <a:pt x="262880" y="134397"/>
                </a:lnTo>
                <a:lnTo>
                  <a:pt x="262095" y="150530"/>
                </a:lnTo>
                <a:lnTo>
                  <a:pt x="261223" y="195550"/>
                </a:lnTo>
                <a:lnTo>
                  <a:pt x="260990" y="221779"/>
                </a:lnTo>
                <a:lnTo>
                  <a:pt x="262105" y="241805"/>
                </a:lnTo>
                <a:lnTo>
                  <a:pt x="264118" y="257696"/>
                </a:lnTo>
                <a:lnTo>
                  <a:pt x="266730" y="270830"/>
                </a:lnTo>
                <a:lnTo>
                  <a:pt x="268472" y="282126"/>
                </a:lnTo>
                <a:lnTo>
                  <a:pt x="269633" y="292196"/>
                </a:lnTo>
                <a:lnTo>
                  <a:pt x="270407" y="301450"/>
                </a:lnTo>
                <a:lnTo>
                  <a:pt x="273463" y="310159"/>
                </a:lnTo>
                <a:lnTo>
                  <a:pt x="278040" y="318505"/>
                </a:lnTo>
                <a:lnTo>
                  <a:pt x="283631" y="326609"/>
                </a:lnTo>
                <a:lnTo>
                  <a:pt x="293231" y="339001"/>
                </a:lnTo>
                <a:lnTo>
                  <a:pt x="301731" y="348741"/>
                </a:lnTo>
                <a:lnTo>
                  <a:pt x="313656" y="361365"/>
                </a:lnTo>
                <a:lnTo>
                  <a:pt x="321392" y="369264"/>
                </a:lnTo>
                <a:lnTo>
                  <a:pt x="332450" y="377008"/>
                </a:lnTo>
                <a:lnTo>
                  <a:pt x="344561" y="383413"/>
                </a:lnTo>
                <a:lnTo>
                  <a:pt x="354177" y="386260"/>
                </a:lnTo>
                <a:lnTo>
                  <a:pt x="359790" y="385749"/>
                </a:lnTo>
                <a:lnTo>
                  <a:pt x="378554" y="380232"/>
                </a:lnTo>
                <a:lnTo>
                  <a:pt x="388335" y="378496"/>
                </a:lnTo>
                <a:lnTo>
                  <a:pt x="400303" y="374338"/>
                </a:lnTo>
                <a:lnTo>
                  <a:pt x="431975" y="3542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65"/>
          <p:cNvSpPr/>
          <p:nvPr/>
        </p:nvSpPr>
        <p:spPr>
          <a:xfrm>
            <a:off x="6115050" y="5452109"/>
            <a:ext cx="274321" cy="22861"/>
          </a:xfrm>
          <a:custGeom>
            <a:avLst/>
            <a:gdLst/>
            <a:ahLst/>
            <a:cxnLst/>
            <a:rect l="0" t="0" r="0" b="0"/>
            <a:pathLst>
              <a:path w="274321" h="22861">
                <a:moveTo>
                  <a:pt x="0" y="22860"/>
                </a:moveTo>
                <a:lnTo>
                  <a:pt x="98625" y="22860"/>
                </a:lnTo>
                <a:lnTo>
                  <a:pt x="112740" y="21591"/>
                </a:lnTo>
                <a:lnTo>
                  <a:pt x="127230" y="19474"/>
                </a:lnTo>
                <a:lnTo>
                  <a:pt x="141970" y="16793"/>
                </a:lnTo>
                <a:lnTo>
                  <a:pt x="163226" y="13735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66"/>
          <p:cNvSpPr/>
          <p:nvPr/>
        </p:nvSpPr>
        <p:spPr>
          <a:xfrm>
            <a:off x="6198237" y="5326379"/>
            <a:ext cx="76834" cy="422911"/>
          </a:xfrm>
          <a:custGeom>
            <a:avLst/>
            <a:gdLst/>
            <a:ahLst/>
            <a:cxnLst/>
            <a:rect l="0" t="0" r="0" b="0"/>
            <a:pathLst>
              <a:path w="76834" h="422911">
                <a:moveTo>
                  <a:pt x="19683" y="0"/>
                </a:moveTo>
                <a:lnTo>
                  <a:pt x="7547" y="6068"/>
                </a:lnTo>
                <a:lnTo>
                  <a:pt x="3972" y="9125"/>
                </a:lnTo>
                <a:lnTo>
                  <a:pt x="1589" y="12434"/>
                </a:lnTo>
                <a:lnTo>
                  <a:pt x="0" y="15909"/>
                </a:lnTo>
                <a:lnTo>
                  <a:pt x="211" y="20767"/>
                </a:lnTo>
                <a:lnTo>
                  <a:pt x="1621" y="26545"/>
                </a:lnTo>
                <a:lnTo>
                  <a:pt x="3832" y="32937"/>
                </a:lnTo>
                <a:lnTo>
                  <a:pt x="5306" y="38468"/>
                </a:lnTo>
                <a:lnTo>
                  <a:pt x="6943" y="48000"/>
                </a:lnTo>
                <a:lnTo>
                  <a:pt x="7671" y="59857"/>
                </a:lnTo>
                <a:lnTo>
                  <a:pt x="7865" y="66575"/>
                </a:lnTo>
                <a:lnTo>
                  <a:pt x="9264" y="73594"/>
                </a:lnTo>
                <a:lnTo>
                  <a:pt x="11466" y="80812"/>
                </a:lnTo>
                <a:lnTo>
                  <a:pt x="14205" y="88165"/>
                </a:lnTo>
                <a:lnTo>
                  <a:pt x="16031" y="95607"/>
                </a:lnTo>
                <a:lnTo>
                  <a:pt x="17248" y="103108"/>
                </a:lnTo>
                <a:lnTo>
                  <a:pt x="18060" y="110649"/>
                </a:lnTo>
                <a:lnTo>
                  <a:pt x="21141" y="124566"/>
                </a:lnTo>
                <a:lnTo>
                  <a:pt x="31337" y="163736"/>
                </a:lnTo>
                <a:lnTo>
                  <a:pt x="35072" y="181547"/>
                </a:lnTo>
                <a:lnTo>
                  <a:pt x="37562" y="197232"/>
                </a:lnTo>
                <a:lnTo>
                  <a:pt x="39222" y="211498"/>
                </a:lnTo>
                <a:lnTo>
                  <a:pt x="41599" y="223549"/>
                </a:lnTo>
                <a:lnTo>
                  <a:pt x="44453" y="234123"/>
                </a:lnTo>
                <a:lnTo>
                  <a:pt x="47627" y="243712"/>
                </a:lnTo>
                <a:lnTo>
                  <a:pt x="49742" y="253915"/>
                </a:lnTo>
                <a:lnTo>
                  <a:pt x="51152" y="264527"/>
                </a:lnTo>
                <a:lnTo>
                  <a:pt x="52092" y="275412"/>
                </a:lnTo>
                <a:lnTo>
                  <a:pt x="59483" y="345340"/>
                </a:lnTo>
                <a:lnTo>
                  <a:pt x="62726" y="366117"/>
                </a:lnTo>
                <a:lnTo>
                  <a:pt x="66159" y="382508"/>
                </a:lnTo>
                <a:lnTo>
                  <a:pt x="76833" y="4229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67"/>
          <p:cNvSpPr/>
          <p:nvPr/>
        </p:nvSpPr>
        <p:spPr>
          <a:xfrm>
            <a:off x="6492240" y="5234939"/>
            <a:ext cx="249533" cy="548641"/>
          </a:xfrm>
          <a:custGeom>
            <a:avLst/>
            <a:gdLst/>
            <a:ahLst/>
            <a:cxnLst/>
            <a:rect l="0" t="0" r="0" b="0"/>
            <a:pathLst>
              <a:path w="249533" h="548641">
                <a:moveTo>
                  <a:pt x="11429" y="0"/>
                </a:moveTo>
                <a:lnTo>
                  <a:pt x="5362" y="12136"/>
                </a:lnTo>
                <a:lnTo>
                  <a:pt x="2382" y="24867"/>
                </a:lnTo>
                <a:lnTo>
                  <a:pt x="1059" y="40263"/>
                </a:lnTo>
                <a:lnTo>
                  <a:pt x="470" y="59805"/>
                </a:lnTo>
                <a:lnTo>
                  <a:pt x="41" y="150235"/>
                </a:lnTo>
                <a:lnTo>
                  <a:pt x="0" y="365024"/>
                </a:lnTo>
                <a:lnTo>
                  <a:pt x="1270" y="375429"/>
                </a:lnTo>
                <a:lnTo>
                  <a:pt x="3386" y="384907"/>
                </a:lnTo>
                <a:lnTo>
                  <a:pt x="6068" y="393764"/>
                </a:lnTo>
                <a:lnTo>
                  <a:pt x="9046" y="410380"/>
                </a:lnTo>
                <a:lnTo>
                  <a:pt x="9841" y="418367"/>
                </a:lnTo>
                <a:lnTo>
                  <a:pt x="14110" y="430628"/>
                </a:lnTo>
                <a:lnTo>
                  <a:pt x="17027" y="435675"/>
                </a:lnTo>
                <a:lnTo>
                  <a:pt x="20241" y="439040"/>
                </a:lnTo>
                <a:lnTo>
                  <a:pt x="23654" y="441284"/>
                </a:lnTo>
                <a:lnTo>
                  <a:pt x="27200" y="442779"/>
                </a:lnTo>
                <a:lnTo>
                  <a:pt x="29562" y="442507"/>
                </a:lnTo>
                <a:lnTo>
                  <a:pt x="31138" y="441054"/>
                </a:lnTo>
                <a:lnTo>
                  <a:pt x="32189" y="438817"/>
                </a:lnTo>
                <a:lnTo>
                  <a:pt x="33356" y="432943"/>
                </a:lnTo>
                <a:lnTo>
                  <a:pt x="33667" y="429599"/>
                </a:lnTo>
                <a:lnTo>
                  <a:pt x="43292" y="402171"/>
                </a:lnTo>
                <a:lnTo>
                  <a:pt x="46641" y="388765"/>
                </a:lnTo>
                <a:lnTo>
                  <a:pt x="50144" y="373476"/>
                </a:lnTo>
                <a:lnTo>
                  <a:pt x="53749" y="359474"/>
                </a:lnTo>
                <a:lnTo>
                  <a:pt x="57423" y="346330"/>
                </a:lnTo>
                <a:lnTo>
                  <a:pt x="61142" y="333757"/>
                </a:lnTo>
                <a:lnTo>
                  <a:pt x="64891" y="322834"/>
                </a:lnTo>
                <a:lnTo>
                  <a:pt x="68661" y="313013"/>
                </a:lnTo>
                <a:lnTo>
                  <a:pt x="72443" y="303926"/>
                </a:lnTo>
                <a:lnTo>
                  <a:pt x="81316" y="290247"/>
                </a:lnTo>
                <a:lnTo>
                  <a:pt x="93580" y="273508"/>
                </a:lnTo>
                <a:lnTo>
                  <a:pt x="119061" y="240939"/>
                </a:lnTo>
                <a:lnTo>
                  <a:pt x="127634" y="230476"/>
                </a:lnTo>
                <a:lnTo>
                  <a:pt x="134619" y="222231"/>
                </a:lnTo>
                <a:lnTo>
                  <a:pt x="141816" y="216734"/>
                </a:lnTo>
                <a:lnTo>
                  <a:pt x="149154" y="213070"/>
                </a:lnTo>
                <a:lnTo>
                  <a:pt x="156585" y="210627"/>
                </a:lnTo>
                <a:lnTo>
                  <a:pt x="162810" y="208998"/>
                </a:lnTo>
                <a:lnTo>
                  <a:pt x="168230" y="207912"/>
                </a:lnTo>
                <a:lnTo>
                  <a:pt x="173113" y="207188"/>
                </a:lnTo>
                <a:lnTo>
                  <a:pt x="177639" y="206705"/>
                </a:lnTo>
                <a:lnTo>
                  <a:pt x="181926" y="206384"/>
                </a:lnTo>
                <a:lnTo>
                  <a:pt x="186053" y="206169"/>
                </a:lnTo>
                <a:lnTo>
                  <a:pt x="190076" y="207297"/>
                </a:lnTo>
                <a:lnTo>
                  <a:pt x="194027" y="209318"/>
                </a:lnTo>
                <a:lnTo>
                  <a:pt x="201804" y="214950"/>
                </a:lnTo>
                <a:lnTo>
                  <a:pt x="209493" y="221687"/>
                </a:lnTo>
                <a:lnTo>
                  <a:pt x="214593" y="225261"/>
                </a:lnTo>
                <a:lnTo>
                  <a:pt x="220531" y="228914"/>
                </a:lnTo>
                <a:lnTo>
                  <a:pt x="227031" y="232619"/>
                </a:lnTo>
                <a:lnTo>
                  <a:pt x="231364" y="237630"/>
                </a:lnTo>
                <a:lnTo>
                  <a:pt x="234252" y="243510"/>
                </a:lnTo>
                <a:lnTo>
                  <a:pt x="238732" y="256817"/>
                </a:lnTo>
                <a:lnTo>
                  <a:pt x="244956" y="271198"/>
                </a:lnTo>
                <a:lnTo>
                  <a:pt x="248569" y="286056"/>
                </a:lnTo>
                <a:lnTo>
                  <a:pt x="249532" y="293574"/>
                </a:lnTo>
                <a:lnTo>
                  <a:pt x="248905" y="302396"/>
                </a:lnTo>
                <a:lnTo>
                  <a:pt x="247216" y="312088"/>
                </a:lnTo>
                <a:lnTo>
                  <a:pt x="244821" y="322358"/>
                </a:lnTo>
                <a:lnTo>
                  <a:pt x="241954" y="331746"/>
                </a:lnTo>
                <a:lnTo>
                  <a:pt x="238773" y="340544"/>
                </a:lnTo>
                <a:lnTo>
                  <a:pt x="235382" y="348950"/>
                </a:lnTo>
                <a:lnTo>
                  <a:pt x="230581" y="358363"/>
                </a:lnTo>
                <a:lnTo>
                  <a:pt x="224841" y="368449"/>
                </a:lnTo>
                <a:lnTo>
                  <a:pt x="218473" y="378983"/>
                </a:lnTo>
                <a:lnTo>
                  <a:pt x="211689" y="388545"/>
                </a:lnTo>
                <a:lnTo>
                  <a:pt x="204626" y="397461"/>
                </a:lnTo>
                <a:lnTo>
                  <a:pt x="197377" y="405944"/>
                </a:lnTo>
                <a:lnTo>
                  <a:pt x="190004" y="415409"/>
                </a:lnTo>
                <a:lnTo>
                  <a:pt x="182550" y="425530"/>
                </a:lnTo>
                <a:lnTo>
                  <a:pt x="175039" y="436086"/>
                </a:lnTo>
                <a:lnTo>
                  <a:pt x="167493" y="445665"/>
                </a:lnTo>
                <a:lnTo>
                  <a:pt x="159922" y="454590"/>
                </a:lnTo>
                <a:lnTo>
                  <a:pt x="152335" y="463080"/>
                </a:lnTo>
                <a:lnTo>
                  <a:pt x="143466" y="471280"/>
                </a:lnTo>
                <a:lnTo>
                  <a:pt x="133744" y="479287"/>
                </a:lnTo>
                <a:lnTo>
                  <a:pt x="123453" y="487165"/>
                </a:lnTo>
                <a:lnTo>
                  <a:pt x="114052" y="494957"/>
                </a:lnTo>
                <a:lnTo>
                  <a:pt x="105244" y="502691"/>
                </a:lnTo>
                <a:lnTo>
                  <a:pt x="96833" y="510388"/>
                </a:lnTo>
                <a:lnTo>
                  <a:pt x="87414" y="516788"/>
                </a:lnTo>
                <a:lnTo>
                  <a:pt x="77327" y="522326"/>
                </a:lnTo>
                <a:lnTo>
                  <a:pt x="11429" y="5486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mean to be congruent?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two figures have the same shape and size, they are called congruent. </a:t>
            </a:r>
          </a:p>
          <a:p>
            <a:r>
              <a:rPr lang="en-US" dirty="0" smtClean="0"/>
              <a:t>We have already discussed congruent segments (segments with equal lengths) and congruent angles (angles</a:t>
            </a:r>
          </a:p>
          <a:p>
            <a:r>
              <a:rPr lang="en-US" dirty="0" smtClean="0"/>
              <a:t>with equal measures).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Congruent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Triangles ABC and DEF are congruent. If you mentally slide triangle ABC to the right, you can fit it exactly over triangle DEF by matching up the vertices.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4038600"/>
            <a:ext cx="66960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512"/>
          <p:cNvSpPr/>
          <p:nvPr/>
        </p:nvSpPr>
        <p:spPr>
          <a:xfrm>
            <a:off x="3280409" y="3692576"/>
            <a:ext cx="365234" cy="342014"/>
          </a:xfrm>
          <a:custGeom>
            <a:avLst/>
            <a:gdLst/>
            <a:ahLst/>
            <a:cxnLst/>
            <a:rect l="0" t="0" r="0" b="0"/>
            <a:pathLst>
              <a:path w="365234" h="342014">
                <a:moveTo>
                  <a:pt x="0" y="307924"/>
                </a:moveTo>
                <a:lnTo>
                  <a:pt x="0" y="301856"/>
                </a:lnTo>
                <a:lnTo>
                  <a:pt x="1270" y="296258"/>
                </a:lnTo>
                <a:lnTo>
                  <a:pt x="3387" y="288717"/>
                </a:lnTo>
                <a:lnTo>
                  <a:pt x="6069" y="279879"/>
                </a:lnTo>
                <a:lnTo>
                  <a:pt x="9126" y="272717"/>
                </a:lnTo>
                <a:lnTo>
                  <a:pt x="12434" y="266673"/>
                </a:lnTo>
                <a:lnTo>
                  <a:pt x="32937" y="235711"/>
                </a:lnTo>
                <a:lnTo>
                  <a:pt x="37198" y="228031"/>
                </a:lnTo>
                <a:lnTo>
                  <a:pt x="40039" y="221642"/>
                </a:lnTo>
                <a:lnTo>
                  <a:pt x="41933" y="216112"/>
                </a:lnTo>
                <a:lnTo>
                  <a:pt x="45735" y="207346"/>
                </a:lnTo>
                <a:lnTo>
                  <a:pt x="56734" y="184059"/>
                </a:lnTo>
                <a:lnTo>
                  <a:pt x="61953" y="172007"/>
                </a:lnTo>
                <a:lnTo>
                  <a:pt x="66702" y="160162"/>
                </a:lnTo>
                <a:lnTo>
                  <a:pt x="71138" y="148456"/>
                </a:lnTo>
                <a:lnTo>
                  <a:pt x="77906" y="134302"/>
                </a:lnTo>
                <a:lnTo>
                  <a:pt x="86227" y="118516"/>
                </a:lnTo>
                <a:lnTo>
                  <a:pt x="95585" y="101642"/>
                </a:lnTo>
                <a:lnTo>
                  <a:pt x="103093" y="89123"/>
                </a:lnTo>
                <a:lnTo>
                  <a:pt x="109369" y="79506"/>
                </a:lnTo>
                <a:lnTo>
                  <a:pt x="114823" y="71825"/>
                </a:lnTo>
                <a:lnTo>
                  <a:pt x="119729" y="64165"/>
                </a:lnTo>
                <a:lnTo>
                  <a:pt x="124270" y="56518"/>
                </a:lnTo>
                <a:lnTo>
                  <a:pt x="128567" y="48880"/>
                </a:lnTo>
                <a:lnTo>
                  <a:pt x="132701" y="42517"/>
                </a:lnTo>
                <a:lnTo>
                  <a:pt x="140682" y="32062"/>
                </a:lnTo>
                <a:lnTo>
                  <a:pt x="148462" y="23182"/>
                </a:lnTo>
                <a:lnTo>
                  <a:pt x="152315" y="19036"/>
                </a:lnTo>
                <a:lnTo>
                  <a:pt x="154884" y="15001"/>
                </a:lnTo>
                <a:lnTo>
                  <a:pt x="157738" y="7133"/>
                </a:lnTo>
                <a:lnTo>
                  <a:pt x="159768" y="4526"/>
                </a:lnTo>
                <a:lnTo>
                  <a:pt x="162392" y="2789"/>
                </a:lnTo>
                <a:lnTo>
                  <a:pt x="168695" y="858"/>
                </a:lnTo>
                <a:lnTo>
                  <a:pt x="175729" y="0"/>
                </a:lnTo>
                <a:lnTo>
                  <a:pt x="179383" y="1041"/>
                </a:lnTo>
                <a:lnTo>
                  <a:pt x="190593" y="7304"/>
                </a:lnTo>
                <a:lnTo>
                  <a:pt x="198162" y="9215"/>
                </a:lnTo>
                <a:lnTo>
                  <a:pt x="200688" y="10994"/>
                </a:lnTo>
                <a:lnTo>
                  <a:pt x="202372" y="13451"/>
                </a:lnTo>
                <a:lnTo>
                  <a:pt x="203495" y="16358"/>
                </a:lnTo>
                <a:lnTo>
                  <a:pt x="211143" y="26518"/>
                </a:lnTo>
                <a:lnTo>
                  <a:pt x="215692" y="32690"/>
                </a:lnTo>
                <a:lnTo>
                  <a:pt x="227520" y="49707"/>
                </a:lnTo>
                <a:lnTo>
                  <a:pt x="231690" y="57039"/>
                </a:lnTo>
                <a:lnTo>
                  <a:pt x="234471" y="63198"/>
                </a:lnTo>
                <a:lnTo>
                  <a:pt x="236324" y="68573"/>
                </a:lnTo>
                <a:lnTo>
                  <a:pt x="248543" y="98252"/>
                </a:lnTo>
                <a:lnTo>
                  <a:pt x="281364" y="177607"/>
                </a:lnTo>
                <a:lnTo>
                  <a:pt x="287906" y="191836"/>
                </a:lnTo>
                <a:lnTo>
                  <a:pt x="293538" y="202592"/>
                </a:lnTo>
                <a:lnTo>
                  <a:pt x="298562" y="211032"/>
                </a:lnTo>
                <a:lnTo>
                  <a:pt x="304452" y="221739"/>
                </a:lnTo>
                <a:lnTo>
                  <a:pt x="317769" y="247183"/>
                </a:lnTo>
                <a:lnTo>
                  <a:pt x="322336" y="258540"/>
                </a:lnTo>
                <a:lnTo>
                  <a:pt x="325381" y="268651"/>
                </a:lnTo>
                <a:lnTo>
                  <a:pt x="327411" y="277932"/>
                </a:lnTo>
                <a:lnTo>
                  <a:pt x="330034" y="285389"/>
                </a:lnTo>
                <a:lnTo>
                  <a:pt x="333053" y="291631"/>
                </a:lnTo>
                <a:lnTo>
                  <a:pt x="339794" y="301952"/>
                </a:lnTo>
                <a:lnTo>
                  <a:pt x="347023" y="310773"/>
                </a:lnTo>
                <a:lnTo>
                  <a:pt x="349459" y="314903"/>
                </a:lnTo>
                <a:lnTo>
                  <a:pt x="352165" y="322879"/>
                </a:lnTo>
                <a:lnTo>
                  <a:pt x="356755" y="330657"/>
                </a:lnTo>
                <a:lnTo>
                  <a:pt x="365233" y="341537"/>
                </a:lnTo>
                <a:lnTo>
                  <a:pt x="362140" y="341913"/>
                </a:lnTo>
                <a:lnTo>
                  <a:pt x="359537" y="342013"/>
                </a:lnTo>
                <a:lnTo>
                  <a:pt x="349871" y="338738"/>
                </a:lnTo>
                <a:lnTo>
                  <a:pt x="343738" y="336086"/>
                </a:lnTo>
                <a:lnTo>
                  <a:pt x="334568" y="333049"/>
                </a:lnTo>
                <a:lnTo>
                  <a:pt x="323376" y="329754"/>
                </a:lnTo>
                <a:lnTo>
                  <a:pt x="310834" y="326287"/>
                </a:lnTo>
                <a:lnTo>
                  <a:pt x="297393" y="323976"/>
                </a:lnTo>
                <a:lnTo>
                  <a:pt x="283352" y="322435"/>
                </a:lnTo>
                <a:lnTo>
                  <a:pt x="268912" y="321408"/>
                </a:lnTo>
                <a:lnTo>
                  <a:pt x="249125" y="320723"/>
                </a:lnTo>
                <a:lnTo>
                  <a:pt x="200046" y="319962"/>
                </a:lnTo>
                <a:lnTo>
                  <a:pt x="172734" y="318490"/>
                </a:lnTo>
                <a:lnTo>
                  <a:pt x="144366" y="316237"/>
                </a:lnTo>
                <a:lnTo>
                  <a:pt x="115294" y="313466"/>
                </a:lnTo>
                <a:lnTo>
                  <a:pt x="90833" y="311618"/>
                </a:lnTo>
                <a:lnTo>
                  <a:pt x="69446" y="310387"/>
                </a:lnTo>
                <a:lnTo>
                  <a:pt x="11431" y="3079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13"/>
          <p:cNvSpPr/>
          <p:nvPr/>
        </p:nvSpPr>
        <p:spPr>
          <a:xfrm>
            <a:off x="3943350" y="3737811"/>
            <a:ext cx="262891" cy="331269"/>
          </a:xfrm>
          <a:custGeom>
            <a:avLst/>
            <a:gdLst/>
            <a:ahLst/>
            <a:cxnLst/>
            <a:rect l="0" t="0" r="0" b="0"/>
            <a:pathLst>
              <a:path w="262891" h="331269">
                <a:moveTo>
                  <a:pt x="0" y="319839"/>
                </a:moveTo>
                <a:lnTo>
                  <a:pt x="0" y="288020"/>
                </a:lnTo>
                <a:lnTo>
                  <a:pt x="1270" y="278307"/>
                </a:lnTo>
                <a:lnTo>
                  <a:pt x="3386" y="266751"/>
                </a:lnTo>
                <a:lnTo>
                  <a:pt x="6067" y="253967"/>
                </a:lnTo>
                <a:lnTo>
                  <a:pt x="10395" y="241634"/>
                </a:lnTo>
                <a:lnTo>
                  <a:pt x="15820" y="229602"/>
                </a:lnTo>
                <a:lnTo>
                  <a:pt x="21976" y="217771"/>
                </a:lnTo>
                <a:lnTo>
                  <a:pt x="26081" y="207343"/>
                </a:lnTo>
                <a:lnTo>
                  <a:pt x="28817" y="197852"/>
                </a:lnTo>
                <a:lnTo>
                  <a:pt x="30641" y="188984"/>
                </a:lnTo>
                <a:lnTo>
                  <a:pt x="34397" y="177992"/>
                </a:lnTo>
                <a:lnTo>
                  <a:pt x="39442" y="165584"/>
                </a:lnTo>
                <a:lnTo>
                  <a:pt x="45344" y="152232"/>
                </a:lnTo>
                <a:lnTo>
                  <a:pt x="49279" y="142061"/>
                </a:lnTo>
                <a:lnTo>
                  <a:pt x="51903" y="134010"/>
                </a:lnTo>
                <a:lnTo>
                  <a:pt x="53652" y="127373"/>
                </a:lnTo>
                <a:lnTo>
                  <a:pt x="56088" y="120408"/>
                </a:lnTo>
                <a:lnTo>
                  <a:pt x="58982" y="113225"/>
                </a:lnTo>
                <a:lnTo>
                  <a:pt x="62181" y="105896"/>
                </a:lnTo>
                <a:lnTo>
                  <a:pt x="72509" y="84206"/>
                </a:lnTo>
                <a:lnTo>
                  <a:pt x="78819" y="71310"/>
                </a:lnTo>
                <a:lnTo>
                  <a:pt x="84296" y="61443"/>
                </a:lnTo>
                <a:lnTo>
                  <a:pt x="89217" y="53595"/>
                </a:lnTo>
                <a:lnTo>
                  <a:pt x="93768" y="47093"/>
                </a:lnTo>
                <a:lnTo>
                  <a:pt x="96802" y="41488"/>
                </a:lnTo>
                <a:lnTo>
                  <a:pt x="100173" y="31874"/>
                </a:lnTo>
                <a:lnTo>
                  <a:pt x="105058" y="23367"/>
                </a:lnTo>
                <a:lnTo>
                  <a:pt x="111462" y="15354"/>
                </a:lnTo>
                <a:lnTo>
                  <a:pt x="118542" y="7558"/>
                </a:lnTo>
                <a:lnTo>
                  <a:pt x="122208" y="4972"/>
                </a:lnTo>
                <a:lnTo>
                  <a:pt x="129668" y="2098"/>
                </a:lnTo>
                <a:lnTo>
                  <a:pt x="137216" y="820"/>
                </a:lnTo>
                <a:lnTo>
                  <a:pt x="146343" y="0"/>
                </a:lnTo>
                <a:lnTo>
                  <a:pt x="150978" y="3275"/>
                </a:lnTo>
                <a:lnTo>
                  <a:pt x="157271" y="8964"/>
                </a:lnTo>
                <a:lnTo>
                  <a:pt x="164301" y="15725"/>
                </a:lnTo>
                <a:lnTo>
                  <a:pt x="167954" y="20576"/>
                </a:lnTo>
                <a:lnTo>
                  <a:pt x="171659" y="26350"/>
                </a:lnTo>
                <a:lnTo>
                  <a:pt x="175399" y="32739"/>
                </a:lnTo>
                <a:lnTo>
                  <a:pt x="179163" y="40809"/>
                </a:lnTo>
                <a:lnTo>
                  <a:pt x="182941" y="49999"/>
                </a:lnTo>
                <a:lnTo>
                  <a:pt x="186731" y="59936"/>
                </a:lnTo>
                <a:lnTo>
                  <a:pt x="191797" y="75450"/>
                </a:lnTo>
                <a:lnTo>
                  <a:pt x="204199" y="116395"/>
                </a:lnTo>
                <a:lnTo>
                  <a:pt x="208523" y="133409"/>
                </a:lnTo>
                <a:lnTo>
                  <a:pt x="211405" y="147292"/>
                </a:lnTo>
                <a:lnTo>
                  <a:pt x="213327" y="159087"/>
                </a:lnTo>
                <a:lnTo>
                  <a:pt x="215877" y="169491"/>
                </a:lnTo>
                <a:lnTo>
                  <a:pt x="218849" y="178967"/>
                </a:lnTo>
                <a:lnTo>
                  <a:pt x="222099" y="187824"/>
                </a:lnTo>
                <a:lnTo>
                  <a:pt x="224266" y="196269"/>
                </a:lnTo>
                <a:lnTo>
                  <a:pt x="225710" y="204439"/>
                </a:lnTo>
                <a:lnTo>
                  <a:pt x="226673" y="212425"/>
                </a:lnTo>
                <a:lnTo>
                  <a:pt x="228586" y="220290"/>
                </a:lnTo>
                <a:lnTo>
                  <a:pt x="231130" y="228073"/>
                </a:lnTo>
                <a:lnTo>
                  <a:pt x="234096" y="235801"/>
                </a:lnTo>
                <a:lnTo>
                  <a:pt x="236074" y="242224"/>
                </a:lnTo>
                <a:lnTo>
                  <a:pt x="237393" y="247775"/>
                </a:lnTo>
                <a:lnTo>
                  <a:pt x="238272" y="252746"/>
                </a:lnTo>
                <a:lnTo>
                  <a:pt x="240127" y="258600"/>
                </a:lnTo>
                <a:lnTo>
                  <a:pt x="242635" y="265043"/>
                </a:lnTo>
                <a:lnTo>
                  <a:pt x="245576" y="271878"/>
                </a:lnTo>
                <a:lnTo>
                  <a:pt x="252231" y="286246"/>
                </a:lnTo>
                <a:lnTo>
                  <a:pt x="255784" y="293634"/>
                </a:lnTo>
                <a:lnTo>
                  <a:pt x="258153" y="301099"/>
                </a:lnTo>
                <a:lnTo>
                  <a:pt x="259732" y="308615"/>
                </a:lnTo>
                <a:lnTo>
                  <a:pt x="262890" y="3312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14"/>
          <p:cNvSpPr/>
          <p:nvPr/>
        </p:nvSpPr>
        <p:spPr>
          <a:xfrm>
            <a:off x="3954779" y="3922218"/>
            <a:ext cx="297181" cy="21133"/>
          </a:xfrm>
          <a:custGeom>
            <a:avLst/>
            <a:gdLst/>
            <a:ahLst/>
            <a:cxnLst/>
            <a:rect l="0" t="0" r="0" b="0"/>
            <a:pathLst>
              <a:path w="297181" h="21133">
                <a:moveTo>
                  <a:pt x="0" y="21132"/>
                </a:moveTo>
                <a:lnTo>
                  <a:pt x="24272" y="15064"/>
                </a:lnTo>
                <a:lnTo>
                  <a:pt x="33961" y="13276"/>
                </a:lnTo>
                <a:lnTo>
                  <a:pt x="42961" y="12084"/>
                </a:lnTo>
                <a:lnTo>
                  <a:pt x="51501" y="11290"/>
                </a:lnTo>
                <a:lnTo>
                  <a:pt x="61004" y="9491"/>
                </a:lnTo>
                <a:lnTo>
                  <a:pt x="71150" y="7021"/>
                </a:lnTo>
                <a:lnTo>
                  <a:pt x="81723" y="4104"/>
                </a:lnTo>
                <a:lnTo>
                  <a:pt x="93852" y="2160"/>
                </a:lnTo>
                <a:lnTo>
                  <a:pt x="107019" y="864"/>
                </a:lnTo>
                <a:lnTo>
                  <a:pt x="120876" y="0"/>
                </a:lnTo>
                <a:lnTo>
                  <a:pt x="142814" y="694"/>
                </a:lnTo>
                <a:lnTo>
                  <a:pt x="170140" y="2426"/>
                </a:lnTo>
                <a:lnTo>
                  <a:pt x="238796" y="7546"/>
                </a:lnTo>
                <a:lnTo>
                  <a:pt x="297180" y="97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15"/>
          <p:cNvSpPr/>
          <p:nvPr/>
        </p:nvSpPr>
        <p:spPr>
          <a:xfrm>
            <a:off x="4400550" y="3714750"/>
            <a:ext cx="22860" cy="320040"/>
          </a:xfrm>
          <a:custGeom>
            <a:avLst/>
            <a:gdLst/>
            <a:ahLst/>
            <a:cxnLst/>
            <a:rect l="0" t="0" r="0" b="0"/>
            <a:pathLst>
              <a:path w="22860" h="320040">
                <a:moveTo>
                  <a:pt x="0" y="0"/>
                </a:moveTo>
                <a:lnTo>
                  <a:pt x="0" y="24271"/>
                </a:lnTo>
                <a:lnTo>
                  <a:pt x="1270" y="32690"/>
                </a:lnTo>
                <a:lnTo>
                  <a:pt x="3386" y="39573"/>
                </a:lnTo>
                <a:lnTo>
                  <a:pt x="6067" y="45432"/>
                </a:lnTo>
                <a:lnTo>
                  <a:pt x="7855" y="54418"/>
                </a:lnTo>
                <a:lnTo>
                  <a:pt x="9046" y="65489"/>
                </a:lnTo>
                <a:lnTo>
                  <a:pt x="9841" y="77949"/>
                </a:lnTo>
                <a:lnTo>
                  <a:pt x="10724" y="98567"/>
                </a:lnTo>
                <a:lnTo>
                  <a:pt x="10959" y="107621"/>
                </a:lnTo>
                <a:lnTo>
                  <a:pt x="12386" y="123817"/>
                </a:lnTo>
                <a:lnTo>
                  <a:pt x="19192" y="188804"/>
                </a:lnTo>
                <a:lnTo>
                  <a:pt x="20414" y="205879"/>
                </a:lnTo>
                <a:lnTo>
                  <a:pt x="22135" y="241341"/>
                </a:lnTo>
                <a:lnTo>
                  <a:pt x="22859" y="3200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16"/>
          <p:cNvSpPr/>
          <p:nvPr/>
        </p:nvSpPr>
        <p:spPr>
          <a:xfrm>
            <a:off x="4354829" y="3669546"/>
            <a:ext cx="330870" cy="342172"/>
          </a:xfrm>
          <a:custGeom>
            <a:avLst/>
            <a:gdLst/>
            <a:ahLst/>
            <a:cxnLst/>
            <a:rect l="0" t="0" r="0" b="0"/>
            <a:pathLst>
              <a:path w="330870" h="342172">
                <a:moveTo>
                  <a:pt x="0" y="68063"/>
                </a:moveTo>
                <a:lnTo>
                  <a:pt x="6069" y="49860"/>
                </a:lnTo>
                <a:lnTo>
                  <a:pt x="9126" y="44498"/>
                </a:lnTo>
                <a:lnTo>
                  <a:pt x="12434" y="40923"/>
                </a:lnTo>
                <a:lnTo>
                  <a:pt x="19497" y="35681"/>
                </a:lnTo>
                <a:lnTo>
                  <a:pt x="26869" y="29118"/>
                </a:lnTo>
                <a:lnTo>
                  <a:pt x="31883" y="26860"/>
                </a:lnTo>
                <a:lnTo>
                  <a:pt x="37766" y="25354"/>
                </a:lnTo>
                <a:lnTo>
                  <a:pt x="44227" y="24351"/>
                </a:lnTo>
                <a:lnTo>
                  <a:pt x="51075" y="22412"/>
                </a:lnTo>
                <a:lnTo>
                  <a:pt x="58180" y="19849"/>
                </a:lnTo>
                <a:lnTo>
                  <a:pt x="65457" y="16870"/>
                </a:lnTo>
                <a:lnTo>
                  <a:pt x="72848" y="14885"/>
                </a:lnTo>
                <a:lnTo>
                  <a:pt x="80316" y="13561"/>
                </a:lnTo>
                <a:lnTo>
                  <a:pt x="87834" y="12678"/>
                </a:lnTo>
                <a:lnTo>
                  <a:pt x="97926" y="10820"/>
                </a:lnTo>
                <a:lnTo>
                  <a:pt x="122686" y="5369"/>
                </a:lnTo>
                <a:lnTo>
                  <a:pt x="133861" y="3407"/>
                </a:lnTo>
                <a:lnTo>
                  <a:pt x="143851" y="2099"/>
                </a:lnTo>
                <a:lnTo>
                  <a:pt x="153051" y="1227"/>
                </a:lnTo>
                <a:lnTo>
                  <a:pt x="160454" y="646"/>
                </a:lnTo>
                <a:lnTo>
                  <a:pt x="166660" y="259"/>
                </a:lnTo>
                <a:lnTo>
                  <a:pt x="172067" y="0"/>
                </a:lnTo>
                <a:lnTo>
                  <a:pt x="176941" y="1098"/>
                </a:lnTo>
                <a:lnTo>
                  <a:pt x="185744" y="5704"/>
                </a:lnTo>
                <a:lnTo>
                  <a:pt x="193890" y="8598"/>
                </a:lnTo>
                <a:lnTo>
                  <a:pt x="197840" y="9370"/>
                </a:lnTo>
                <a:lnTo>
                  <a:pt x="201744" y="12424"/>
                </a:lnTo>
                <a:lnTo>
                  <a:pt x="209467" y="22592"/>
                </a:lnTo>
                <a:lnTo>
                  <a:pt x="213747" y="32190"/>
                </a:lnTo>
                <a:lnTo>
                  <a:pt x="214888" y="36528"/>
                </a:lnTo>
                <a:lnTo>
                  <a:pt x="214379" y="41960"/>
                </a:lnTo>
                <a:lnTo>
                  <a:pt x="212770" y="48121"/>
                </a:lnTo>
                <a:lnTo>
                  <a:pt x="210426" y="54769"/>
                </a:lnTo>
                <a:lnTo>
                  <a:pt x="206324" y="63010"/>
                </a:lnTo>
                <a:lnTo>
                  <a:pt x="201050" y="72315"/>
                </a:lnTo>
                <a:lnTo>
                  <a:pt x="168266" y="126759"/>
                </a:lnTo>
                <a:lnTo>
                  <a:pt x="159168" y="138944"/>
                </a:lnTo>
                <a:lnTo>
                  <a:pt x="150562" y="148337"/>
                </a:lnTo>
                <a:lnTo>
                  <a:pt x="135497" y="162161"/>
                </a:lnTo>
                <a:lnTo>
                  <a:pt x="124568" y="172538"/>
                </a:lnTo>
                <a:lnTo>
                  <a:pt x="121145" y="177083"/>
                </a:lnTo>
                <a:lnTo>
                  <a:pt x="117342" y="185520"/>
                </a:lnTo>
                <a:lnTo>
                  <a:pt x="115059" y="188278"/>
                </a:lnTo>
                <a:lnTo>
                  <a:pt x="112266" y="190116"/>
                </a:lnTo>
                <a:lnTo>
                  <a:pt x="109134" y="191342"/>
                </a:lnTo>
                <a:lnTo>
                  <a:pt x="107046" y="193429"/>
                </a:lnTo>
                <a:lnTo>
                  <a:pt x="105654" y="196091"/>
                </a:lnTo>
                <a:lnTo>
                  <a:pt x="104726" y="199135"/>
                </a:lnTo>
                <a:lnTo>
                  <a:pt x="104108" y="199894"/>
                </a:lnTo>
                <a:lnTo>
                  <a:pt x="103696" y="199131"/>
                </a:lnTo>
                <a:lnTo>
                  <a:pt x="103420" y="197352"/>
                </a:lnTo>
                <a:lnTo>
                  <a:pt x="105777" y="194896"/>
                </a:lnTo>
                <a:lnTo>
                  <a:pt x="115169" y="188780"/>
                </a:lnTo>
                <a:lnTo>
                  <a:pt x="118690" y="185371"/>
                </a:lnTo>
                <a:lnTo>
                  <a:pt x="121036" y="181828"/>
                </a:lnTo>
                <a:lnTo>
                  <a:pt x="122601" y="178197"/>
                </a:lnTo>
                <a:lnTo>
                  <a:pt x="126184" y="175776"/>
                </a:lnTo>
                <a:lnTo>
                  <a:pt x="131113" y="174162"/>
                </a:lnTo>
                <a:lnTo>
                  <a:pt x="136939" y="173086"/>
                </a:lnTo>
                <a:lnTo>
                  <a:pt x="144633" y="169828"/>
                </a:lnTo>
                <a:lnTo>
                  <a:pt x="153572" y="165117"/>
                </a:lnTo>
                <a:lnTo>
                  <a:pt x="163342" y="159436"/>
                </a:lnTo>
                <a:lnTo>
                  <a:pt x="172395" y="155648"/>
                </a:lnTo>
                <a:lnTo>
                  <a:pt x="180970" y="153123"/>
                </a:lnTo>
                <a:lnTo>
                  <a:pt x="189227" y="151440"/>
                </a:lnTo>
                <a:lnTo>
                  <a:pt x="198541" y="149048"/>
                </a:lnTo>
                <a:lnTo>
                  <a:pt x="208561" y="146183"/>
                </a:lnTo>
                <a:lnTo>
                  <a:pt x="219051" y="143003"/>
                </a:lnTo>
                <a:lnTo>
                  <a:pt x="228584" y="140883"/>
                </a:lnTo>
                <a:lnTo>
                  <a:pt x="237480" y="139470"/>
                </a:lnTo>
                <a:lnTo>
                  <a:pt x="245950" y="138528"/>
                </a:lnTo>
                <a:lnTo>
                  <a:pt x="255407" y="139169"/>
                </a:lnTo>
                <a:lnTo>
                  <a:pt x="265521" y="140867"/>
                </a:lnTo>
                <a:lnTo>
                  <a:pt x="276074" y="143270"/>
                </a:lnTo>
                <a:lnTo>
                  <a:pt x="285650" y="146141"/>
                </a:lnTo>
                <a:lnTo>
                  <a:pt x="294574" y="149325"/>
                </a:lnTo>
                <a:lnTo>
                  <a:pt x="303063" y="152718"/>
                </a:lnTo>
                <a:lnTo>
                  <a:pt x="308722" y="156250"/>
                </a:lnTo>
                <a:lnTo>
                  <a:pt x="312495" y="159874"/>
                </a:lnTo>
                <a:lnTo>
                  <a:pt x="317957" y="167288"/>
                </a:lnTo>
                <a:lnTo>
                  <a:pt x="324618" y="174817"/>
                </a:lnTo>
                <a:lnTo>
                  <a:pt x="326902" y="181142"/>
                </a:lnTo>
                <a:lnTo>
                  <a:pt x="328425" y="189169"/>
                </a:lnTo>
                <a:lnTo>
                  <a:pt x="329440" y="198331"/>
                </a:lnTo>
                <a:lnTo>
                  <a:pt x="330117" y="206978"/>
                </a:lnTo>
                <a:lnTo>
                  <a:pt x="330568" y="215283"/>
                </a:lnTo>
                <a:lnTo>
                  <a:pt x="330869" y="223360"/>
                </a:lnTo>
                <a:lnTo>
                  <a:pt x="329800" y="230014"/>
                </a:lnTo>
                <a:lnTo>
                  <a:pt x="327816" y="235721"/>
                </a:lnTo>
                <a:lnTo>
                  <a:pt x="325225" y="240795"/>
                </a:lnTo>
                <a:lnTo>
                  <a:pt x="320956" y="247988"/>
                </a:lnTo>
                <a:lnTo>
                  <a:pt x="309441" y="266140"/>
                </a:lnTo>
                <a:lnTo>
                  <a:pt x="304084" y="273774"/>
                </a:lnTo>
                <a:lnTo>
                  <a:pt x="299243" y="280134"/>
                </a:lnTo>
                <a:lnTo>
                  <a:pt x="294745" y="285644"/>
                </a:lnTo>
                <a:lnTo>
                  <a:pt x="289207" y="291857"/>
                </a:lnTo>
                <a:lnTo>
                  <a:pt x="276280" y="305534"/>
                </a:lnTo>
                <a:lnTo>
                  <a:pt x="268007" y="311467"/>
                </a:lnTo>
                <a:lnTo>
                  <a:pt x="258681" y="316693"/>
                </a:lnTo>
                <a:lnTo>
                  <a:pt x="248655" y="321446"/>
                </a:lnTo>
                <a:lnTo>
                  <a:pt x="240700" y="325886"/>
                </a:lnTo>
                <a:lnTo>
                  <a:pt x="234127" y="330115"/>
                </a:lnTo>
                <a:lnTo>
                  <a:pt x="228474" y="334204"/>
                </a:lnTo>
                <a:lnTo>
                  <a:pt x="218808" y="338748"/>
                </a:lnTo>
                <a:lnTo>
                  <a:pt x="209008" y="340768"/>
                </a:lnTo>
                <a:lnTo>
                  <a:pt x="202839" y="341306"/>
                </a:lnTo>
                <a:lnTo>
                  <a:pt x="196186" y="341665"/>
                </a:lnTo>
                <a:lnTo>
                  <a:pt x="175247" y="342064"/>
                </a:lnTo>
                <a:lnTo>
                  <a:pt x="162552" y="342171"/>
                </a:lnTo>
                <a:lnTo>
                  <a:pt x="151548" y="340972"/>
                </a:lnTo>
                <a:lnTo>
                  <a:pt x="141672" y="338902"/>
                </a:lnTo>
                <a:lnTo>
                  <a:pt x="132549" y="336253"/>
                </a:lnTo>
                <a:lnTo>
                  <a:pt x="126466" y="333216"/>
                </a:lnTo>
                <a:lnTo>
                  <a:pt x="122411" y="329922"/>
                </a:lnTo>
                <a:lnTo>
                  <a:pt x="116703" y="322604"/>
                </a:lnTo>
                <a:lnTo>
                  <a:pt x="114300" y="3080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17"/>
          <p:cNvSpPr/>
          <p:nvPr/>
        </p:nvSpPr>
        <p:spPr>
          <a:xfrm>
            <a:off x="4790252" y="3681401"/>
            <a:ext cx="238949" cy="364296"/>
          </a:xfrm>
          <a:custGeom>
            <a:avLst/>
            <a:gdLst/>
            <a:ahLst/>
            <a:cxnLst/>
            <a:rect l="0" t="0" r="0" b="0"/>
            <a:pathLst>
              <a:path w="238949" h="364296">
                <a:moveTo>
                  <a:pt x="181798" y="21919"/>
                </a:moveTo>
                <a:lnTo>
                  <a:pt x="175730" y="9783"/>
                </a:lnTo>
                <a:lnTo>
                  <a:pt x="172672" y="6208"/>
                </a:lnTo>
                <a:lnTo>
                  <a:pt x="169364" y="3825"/>
                </a:lnTo>
                <a:lnTo>
                  <a:pt x="162301" y="1177"/>
                </a:lnTo>
                <a:lnTo>
                  <a:pt x="154929" y="0"/>
                </a:lnTo>
                <a:lnTo>
                  <a:pt x="151185" y="956"/>
                </a:lnTo>
                <a:lnTo>
                  <a:pt x="147420" y="2864"/>
                </a:lnTo>
                <a:lnTo>
                  <a:pt x="143639" y="5405"/>
                </a:lnTo>
                <a:lnTo>
                  <a:pt x="138578" y="8370"/>
                </a:lnTo>
                <a:lnTo>
                  <a:pt x="132665" y="11616"/>
                </a:lnTo>
                <a:lnTo>
                  <a:pt x="126182" y="15050"/>
                </a:lnTo>
                <a:lnTo>
                  <a:pt x="120591" y="18609"/>
                </a:lnTo>
                <a:lnTo>
                  <a:pt x="115593" y="22253"/>
                </a:lnTo>
                <a:lnTo>
                  <a:pt x="110991" y="25951"/>
                </a:lnTo>
                <a:lnTo>
                  <a:pt x="106653" y="28417"/>
                </a:lnTo>
                <a:lnTo>
                  <a:pt x="102491" y="30061"/>
                </a:lnTo>
                <a:lnTo>
                  <a:pt x="98447" y="31157"/>
                </a:lnTo>
                <a:lnTo>
                  <a:pt x="94480" y="33157"/>
                </a:lnTo>
                <a:lnTo>
                  <a:pt x="90566" y="35761"/>
                </a:lnTo>
                <a:lnTo>
                  <a:pt x="86687" y="38767"/>
                </a:lnTo>
                <a:lnTo>
                  <a:pt x="82830" y="44581"/>
                </a:lnTo>
                <a:lnTo>
                  <a:pt x="78989" y="52267"/>
                </a:lnTo>
                <a:lnTo>
                  <a:pt x="75159" y="61201"/>
                </a:lnTo>
                <a:lnTo>
                  <a:pt x="71335" y="68426"/>
                </a:lnTo>
                <a:lnTo>
                  <a:pt x="67516" y="74514"/>
                </a:lnTo>
                <a:lnTo>
                  <a:pt x="63700" y="79842"/>
                </a:lnTo>
                <a:lnTo>
                  <a:pt x="57345" y="89744"/>
                </a:lnTo>
                <a:lnTo>
                  <a:pt x="40126" y="117680"/>
                </a:lnTo>
                <a:lnTo>
                  <a:pt x="34009" y="130209"/>
                </a:lnTo>
                <a:lnTo>
                  <a:pt x="29932" y="141102"/>
                </a:lnTo>
                <a:lnTo>
                  <a:pt x="27214" y="150905"/>
                </a:lnTo>
                <a:lnTo>
                  <a:pt x="22862" y="163789"/>
                </a:lnTo>
                <a:lnTo>
                  <a:pt x="11253" y="195039"/>
                </a:lnTo>
                <a:lnTo>
                  <a:pt x="7141" y="209722"/>
                </a:lnTo>
                <a:lnTo>
                  <a:pt x="4400" y="223321"/>
                </a:lnTo>
                <a:lnTo>
                  <a:pt x="2572" y="236197"/>
                </a:lnTo>
                <a:lnTo>
                  <a:pt x="1354" y="247320"/>
                </a:lnTo>
                <a:lnTo>
                  <a:pt x="542" y="257277"/>
                </a:lnTo>
                <a:lnTo>
                  <a:pt x="0" y="266454"/>
                </a:lnTo>
                <a:lnTo>
                  <a:pt x="910" y="276382"/>
                </a:lnTo>
                <a:lnTo>
                  <a:pt x="2786" y="286811"/>
                </a:lnTo>
                <a:lnTo>
                  <a:pt x="5306" y="297573"/>
                </a:lnTo>
                <a:lnTo>
                  <a:pt x="8257" y="307288"/>
                </a:lnTo>
                <a:lnTo>
                  <a:pt x="11494" y="316305"/>
                </a:lnTo>
                <a:lnTo>
                  <a:pt x="19746" y="336891"/>
                </a:lnTo>
                <a:lnTo>
                  <a:pt x="24261" y="343093"/>
                </a:lnTo>
                <a:lnTo>
                  <a:pt x="27243" y="346525"/>
                </a:lnTo>
                <a:lnTo>
                  <a:pt x="30501" y="348813"/>
                </a:lnTo>
                <a:lnTo>
                  <a:pt x="37508" y="351355"/>
                </a:lnTo>
                <a:lnTo>
                  <a:pt x="44855" y="355871"/>
                </a:lnTo>
                <a:lnTo>
                  <a:pt x="48593" y="358854"/>
                </a:lnTo>
                <a:lnTo>
                  <a:pt x="52355" y="360842"/>
                </a:lnTo>
                <a:lnTo>
                  <a:pt x="56132" y="362168"/>
                </a:lnTo>
                <a:lnTo>
                  <a:pt x="59921" y="363051"/>
                </a:lnTo>
                <a:lnTo>
                  <a:pt x="63716" y="363640"/>
                </a:lnTo>
                <a:lnTo>
                  <a:pt x="67516" y="364033"/>
                </a:lnTo>
                <a:lnTo>
                  <a:pt x="71321" y="364295"/>
                </a:lnTo>
                <a:lnTo>
                  <a:pt x="76396" y="363200"/>
                </a:lnTo>
                <a:lnTo>
                  <a:pt x="82320" y="361199"/>
                </a:lnTo>
                <a:lnTo>
                  <a:pt x="88809" y="358596"/>
                </a:lnTo>
                <a:lnTo>
                  <a:pt x="94405" y="356860"/>
                </a:lnTo>
                <a:lnTo>
                  <a:pt x="99406" y="355703"/>
                </a:lnTo>
                <a:lnTo>
                  <a:pt x="104010" y="354931"/>
                </a:lnTo>
                <a:lnTo>
                  <a:pt x="110889" y="351877"/>
                </a:lnTo>
                <a:lnTo>
                  <a:pt x="119285" y="347301"/>
                </a:lnTo>
                <a:lnTo>
                  <a:pt x="128693" y="341710"/>
                </a:lnTo>
                <a:lnTo>
                  <a:pt x="137504" y="336713"/>
                </a:lnTo>
                <a:lnTo>
                  <a:pt x="154068" y="327774"/>
                </a:lnTo>
                <a:lnTo>
                  <a:pt x="160772" y="323612"/>
                </a:lnTo>
                <a:lnTo>
                  <a:pt x="166510" y="319567"/>
                </a:lnTo>
                <a:lnTo>
                  <a:pt x="171606" y="315601"/>
                </a:lnTo>
                <a:lnTo>
                  <a:pt x="176273" y="312957"/>
                </a:lnTo>
                <a:lnTo>
                  <a:pt x="180655" y="311194"/>
                </a:lnTo>
                <a:lnTo>
                  <a:pt x="184845" y="310019"/>
                </a:lnTo>
                <a:lnTo>
                  <a:pt x="188909" y="307965"/>
                </a:lnTo>
                <a:lnTo>
                  <a:pt x="192889" y="305326"/>
                </a:lnTo>
                <a:lnTo>
                  <a:pt x="196812" y="302297"/>
                </a:lnTo>
                <a:lnTo>
                  <a:pt x="200697" y="299007"/>
                </a:lnTo>
                <a:lnTo>
                  <a:pt x="204557" y="295545"/>
                </a:lnTo>
                <a:lnTo>
                  <a:pt x="212233" y="288310"/>
                </a:lnTo>
                <a:lnTo>
                  <a:pt x="231322" y="269528"/>
                </a:lnTo>
                <a:lnTo>
                  <a:pt x="233863" y="265731"/>
                </a:lnTo>
                <a:lnTo>
                  <a:pt x="235559" y="261931"/>
                </a:lnTo>
                <a:lnTo>
                  <a:pt x="238948" y="2505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18"/>
          <p:cNvSpPr/>
          <p:nvPr/>
        </p:nvSpPr>
        <p:spPr>
          <a:xfrm>
            <a:off x="5223509" y="3646170"/>
            <a:ext cx="285751" cy="157472"/>
          </a:xfrm>
          <a:custGeom>
            <a:avLst/>
            <a:gdLst/>
            <a:ahLst/>
            <a:cxnLst/>
            <a:rect l="0" t="0" r="0" b="0"/>
            <a:pathLst>
              <a:path w="285751" h="157472">
                <a:moveTo>
                  <a:pt x="0" y="137159"/>
                </a:moveTo>
                <a:lnTo>
                  <a:pt x="0" y="121251"/>
                </a:lnTo>
                <a:lnTo>
                  <a:pt x="1270" y="116393"/>
                </a:lnTo>
                <a:lnTo>
                  <a:pt x="3387" y="110616"/>
                </a:lnTo>
                <a:lnTo>
                  <a:pt x="6068" y="104223"/>
                </a:lnTo>
                <a:lnTo>
                  <a:pt x="9125" y="98692"/>
                </a:lnTo>
                <a:lnTo>
                  <a:pt x="12434" y="93735"/>
                </a:lnTo>
                <a:lnTo>
                  <a:pt x="15909" y="89160"/>
                </a:lnTo>
                <a:lnTo>
                  <a:pt x="19496" y="83569"/>
                </a:lnTo>
                <a:lnTo>
                  <a:pt x="23158" y="77303"/>
                </a:lnTo>
                <a:lnTo>
                  <a:pt x="26868" y="70585"/>
                </a:lnTo>
                <a:lnTo>
                  <a:pt x="31883" y="63567"/>
                </a:lnTo>
                <a:lnTo>
                  <a:pt x="37765" y="56347"/>
                </a:lnTo>
                <a:lnTo>
                  <a:pt x="44227" y="48995"/>
                </a:lnTo>
                <a:lnTo>
                  <a:pt x="49805" y="44093"/>
                </a:lnTo>
                <a:lnTo>
                  <a:pt x="54794" y="40825"/>
                </a:lnTo>
                <a:lnTo>
                  <a:pt x="63723" y="37194"/>
                </a:lnTo>
                <a:lnTo>
                  <a:pt x="71925" y="35580"/>
                </a:lnTo>
                <a:lnTo>
                  <a:pt x="79804" y="34863"/>
                </a:lnTo>
                <a:lnTo>
                  <a:pt x="83682" y="34672"/>
                </a:lnTo>
                <a:lnTo>
                  <a:pt x="87539" y="35814"/>
                </a:lnTo>
                <a:lnTo>
                  <a:pt x="95209" y="40470"/>
                </a:lnTo>
                <a:lnTo>
                  <a:pt x="97763" y="43490"/>
                </a:lnTo>
                <a:lnTo>
                  <a:pt x="99466" y="46773"/>
                </a:lnTo>
                <a:lnTo>
                  <a:pt x="100600" y="50232"/>
                </a:lnTo>
                <a:lnTo>
                  <a:pt x="101357" y="53808"/>
                </a:lnTo>
                <a:lnTo>
                  <a:pt x="101862" y="57462"/>
                </a:lnTo>
                <a:lnTo>
                  <a:pt x="102198" y="61168"/>
                </a:lnTo>
                <a:lnTo>
                  <a:pt x="103692" y="66178"/>
                </a:lnTo>
                <a:lnTo>
                  <a:pt x="105958" y="72058"/>
                </a:lnTo>
                <a:lnTo>
                  <a:pt x="108739" y="78519"/>
                </a:lnTo>
                <a:lnTo>
                  <a:pt x="111863" y="84096"/>
                </a:lnTo>
                <a:lnTo>
                  <a:pt x="115215" y="89084"/>
                </a:lnTo>
                <a:lnTo>
                  <a:pt x="118720" y="93679"/>
                </a:lnTo>
                <a:lnTo>
                  <a:pt x="121057" y="100553"/>
                </a:lnTo>
                <a:lnTo>
                  <a:pt x="122615" y="108945"/>
                </a:lnTo>
                <a:lnTo>
                  <a:pt x="123654" y="118349"/>
                </a:lnTo>
                <a:lnTo>
                  <a:pt x="125616" y="125890"/>
                </a:lnTo>
                <a:lnTo>
                  <a:pt x="128194" y="132186"/>
                </a:lnTo>
                <a:lnTo>
                  <a:pt x="131183" y="137654"/>
                </a:lnTo>
                <a:lnTo>
                  <a:pt x="134446" y="142569"/>
                </a:lnTo>
                <a:lnTo>
                  <a:pt x="137890" y="147116"/>
                </a:lnTo>
                <a:lnTo>
                  <a:pt x="141457" y="151417"/>
                </a:lnTo>
                <a:lnTo>
                  <a:pt x="146375" y="154284"/>
                </a:lnTo>
                <a:lnTo>
                  <a:pt x="152193" y="156196"/>
                </a:lnTo>
                <a:lnTo>
                  <a:pt x="158612" y="157471"/>
                </a:lnTo>
                <a:lnTo>
                  <a:pt x="164162" y="157050"/>
                </a:lnTo>
                <a:lnTo>
                  <a:pt x="169131" y="155500"/>
                </a:lnTo>
                <a:lnTo>
                  <a:pt x="173714" y="153196"/>
                </a:lnTo>
                <a:lnTo>
                  <a:pt x="179310" y="149121"/>
                </a:lnTo>
                <a:lnTo>
                  <a:pt x="185580" y="143864"/>
                </a:lnTo>
                <a:lnTo>
                  <a:pt x="192300" y="137819"/>
                </a:lnTo>
                <a:lnTo>
                  <a:pt x="196780" y="132519"/>
                </a:lnTo>
                <a:lnTo>
                  <a:pt x="199767" y="127716"/>
                </a:lnTo>
                <a:lnTo>
                  <a:pt x="201758" y="123244"/>
                </a:lnTo>
                <a:lnTo>
                  <a:pt x="204356" y="118992"/>
                </a:lnTo>
                <a:lnTo>
                  <a:pt x="207357" y="114888"/>
                </a:lnTo>
                <a:lnTo>
                  <a:pt x="210629" y="110882"/>
                </a:lnTo>
                <a:lnTo>
                  <a:pt x="215349" y="106941"/>
                </a:lnTo>
                <a:lnTo>
                  <a:pt x="221036" y="103044"/>
                </a:lnTo>
                <a:lnTo>
                  <a:pt x="227368" y="99175"/>
                </a:lnTo>
                <a:lnTo>
                  <a:pt x="231589" y="95327"/>
                </a:lnTo>
                <a:lnTo>
                  <a:pt x="234403" y="91491"/>
                </a:lnTo>
                <a:lnTo>
                  <a:pt x="236279" y="87664"/>
                </a:lnTo>
                <a:lnTo>
                  <a:pt x="240069" y="81302"/>
                </a:lnTo>
                <a:lnTo>
                  <a:pt x="251054" y="64074"/>
                </a:lnTo>
                <a:lnTo>
                  <a:pt x="271519" y="32955"/>
                </a:lnTo>
                <a:lnTo>
                  <a:pt x="276263" y="24510"/>
                </a:lnTo>
                <a:lnTo>
                  <a:pt x="279426" y="17609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19"/>
          <p:cNvSpPr/>
          <p:nvPr/>
        </p:nvSpPr>
        <p:spPr>
          <a:xfrm>
            <a:off x="5234940" y="3842584"/>
            <a:ext cx="377190" cy="43617"/>
          </a:xfrm>
          <a:custGeom>
            <a:avLst/>
            <a:gdLst/>
            <a:ahLst/>
            <a:cxnLst/>
            <a:rect l="0" t="0" r="0" b="0"/>
            <a:pathLst>
              <a:path w="377190" h="43617">
                <a:moveTo>
                  <a:pt x="0" y="43616"/>
                </a:moveTo>
                <a:lnTo>
                  <a:pt x="18203" y="37548"/>
                </a:lnTo>
                <a:lnTo>
                  <a:pt x="26105" y="35760"/>
                </a:lnTo>
                <a:lnTo>
                  <a:pt x="33913" y="34568"/>
                </a:lnTo>
                <a:lnTo>
                  <a:pt x="41659" y="33774"/>
                </a:lnTo>
                <a:lnTo>
                  <a:pt x="49362" y="31975"/>
                </a:lnTo>
                <a:lnTo>
                  <a:pt x="57038" y="29505"/>
                </a:lnTo>
                <a:lnTo>
                  <a:pt x="64695" y="26588"/>
                </a:lnTo>
                <a:lnTo>
                  <a:pt x="71070" y="24644"/>
                </a:lnTo>
                <a:lnTo>
                  <a:pt x="76590" y="23348"/>
                </a:lnTo>
                <a:lnTo>
                  <a:pt x="81539" y="22484"/>
                </a:lnTo>
                <a:lnTo>
                  <a:pt x="161320" y="15200"/>
                </a:lnTo>
                <a:lnTo>
                  <a:pt x="186286" y="11972"/>
                </a:lnTo>
                <a:lnTo>
                  <a:pt x="205471" y="8550"/>
                </a:lnTo>
                <a:lnTo>
                  <a:pt x="220801" y="4998"/>
                </a:lnTo>
                <a:lnTo>
                  <a:pt x="233560" y="2630"/>
                </a:lnTo>
                <a:lnTo>
                  <a:pt x="244607" y="1052"/>
                </a:lnTo>
                <a:lnTo>
                  <a:pt x="254511" y="0"/>
                </a:lnTo>
                <a:lnTo>
                  <a:pt x="267464" y="569"/>
                </a:lnTo>
                <a:lnTo>
                  <a:pt x="282449" y="2218"/>
                </a:lnTo>
                <a:lnTo>
                  <a:pt x="298789" y="4587"/>
                </a:lnTo>
                <a:lnTo>
                  <a:pt x="312223" y="6166"/>
                </a:lnTo>
                <a:lnTo>
                  <a:pt x="323718" y="7219"/>
                </a:lnTo>
                <a:lnTo>
                  <a:pt x="341995" y="8389"/>
                </a:lnTo>
                <a:lnTo>
                  <a:pt x="354351" y="8909"/>
                </a:lnTo>
                <a:lnTo>
                  <a:pt x="377189" y="93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20"/>
          <p:cNvSpPr/>
          <p:nvPr/>
        </p:nvSpPr>
        <p:spPr>
          <a:xfrm>
            <a:off x="5223509" y="3966251"/>
            <a:ext cx="331471" cy="11389"/>
          </a:xfrm>
          <a:custGeom>
            <a:avLst/>
            <a:gdLst/>
            <a:ahLst/>
            <a:cxnLst/>
            <a:rect l="0" t="0" r="0" b="0"/>
            <a:pathLst>
              <a:path w="331471" h="11389">
                <a:moveTo>
                  <a:pt x="0" y="11388"/>
                </a:moveTo>
                <a:lnTo>
                  <a:pt x="12136" y="11388"/>
                </a:lnTo>
                <a:lnTo>
                  <a:pt x="23331" y="10118"/>
                </a:lnTo>
                <a:lnTo>
                  <a:pt x="56090" y="5321"/>
                </a:lnTo>
                <a:lnTo>
                  <a:pt x="72953" y="3533"/>
                </a:lnTo>
                <a:lnTo>
                  <a:pt x="89276" y="2342"/>
                </a:lnTo>
                <a:lnTo>
                  <a:pt x="105237" y="1547"/>
                </a:lnTo>
                <a:lnTo>
                  <a:pt x="139906" y="665"/>
                </a:lnTo>
                <a:lnTo>
                  <a:pt x="295606" y="0"/>
                </a:lnTo>
                <a:lnTo>
                  <a:pt x="305021" y="1256"/>
                </a:lnTo>
                <a:lnTo>
                  <a:pt x="312567" y="3364"/>
                </a:lnTo>
                <a:lnTo>
                  <a:pt x="331470" y="113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21"/>
          <p:cNvSpPr/>
          <p:nvPr/>
        </p:nvSpPr>
        <p:spPr>
          <a:xfrm>
            <a:off x="5817870" y="3612762"/>
            <a:ext cx="249715" cy="353448"/>
          </a:xfrm>
          <a:custGeom>
            <a:avLst/>
            <a:gdLst/>
            <a:ahLst/>
            <a:cxnLst/>
            <a:rect l="0" t="0" r="0" b="0"/>
            <a:pathLst>
              <a:path w="249715" h="353448">
                <a:moveTo>
                  <a:pt x="80009" y="136277"/>
                </a:moveTo>
                <a:lnTo>
                  <a:pt x="86078" y="148413"/>
                </a:lnTo>
                <a:lnTo>
                  <a:pt x="87865" y="154528"/>
                </a:lnTo>
                <a:lnTo>
                  <a:pt x="89057" y="161144"/>
                </a:lnTo>
                <a:lnTo>
                  <a:pt x="89851" y="168095"/>
                </a:lnTo>
                <a:lnTo>
                  <a:pt x="89110" y="176540"/>
                </a:lnTo>
                <a:lnTo>
                  <a:pt x="87347" y="185979"/>
                </a:lnTo>
                <a:lnTo>
                  <a:pt x="75391" y="234572"/>
                </a:lnTo>
                <a:lnTo>
                  <a:pt x="73120" y="246257"/>
                </a:lnTo>
                <a:lnTo>
                  <a:pt x="71607" y="256587"/>
                </a:lnTo>
                <a:lnTo>
                  <a:pt x="70598" y="266014"/>
                </a:lnTo>
                <a:lnTo>
                  <a:pt x="68655" y="273568"/>
                </a:lnTo>
                <a:lnTo>
                  <a:pt x="66090" y="279875"/>
                </a:lnTo>
                <a:lnTo>
                  <a:pt x="59853" y="290269"/>
                </a:lnTo>
                <a:lnTo>
                  <a:pt x="52848" y="299121"/>
                </a:lnTo>
                <a:lnTo>
                  <a:pt x="48887" y="307289"/>
                </a:lnTo>
                <a:lnTo>
                  <a:pt x="47127" y="315153"/>
                </a:lnTo>
                <a:lnTo>
                  <a:pt x="46345" y="322881"/>
                </a:lnTo>
                <a:lnTo>
                  <a:pt x="44867" y="326720"/>
                </a:lnTo>
                <a:lnTo>
                  <a:pt x="39837" y="334372"/>
                </a:lnTo>
                <a:lnTo>
                  <a:pt x="36718" y="335650"/>
                </a:lnTo>
                <a:lnTo>
                  <a:pt x="33368" y="335233"/>
                </a:lnTo>
                <a:lnTo>
                  <a:pt x="29866" y="333684"/>
                </a:lnTo>
                <a:lnTo>
                  <a:pt x="27530" y="331382"/>
                </a:lnTo>
                <a:lnTo>
                  <a:pt x="25973" y="328577"/>
                </a:lnTo>
                <a:lnTo>
                  <a:pt x="24935" y="325437"/>
                </a:lnTo>
                <a:lnTo>
                  <a:pt x="25513" y="316994"/>
                </a:lnTo>
                <a:lnTo>
                  <a:pt x="27169" y="305015"/>
                </a:lnTo>
                <a:lnTo>
                  <a:pt x="29542" y="290679"/>
                </a:lnTo>
                <a:lnTo>
                  <a:pt x="31125" y="278582"/>
                </a:lnTo>
                <a:lnTo>
                  <a:pt x="32180" y="267977"/>
                </a:lnTo>
                <a:lnTo>
                  <a:pt x="32883" y="258367"/>
                </a:lnTo>
                <a:lnTo>
                  <a:pt x="34622" y="248151"/>
                </a:lnTo>
                <a:lnTo>
                  <a:pt x="37052" y="237530"/>
                </a:lnTo>
                <a:lnTo>
                  <a:pt x="39940" y="226639"/>
                </a:lnTo>
                <a:lnTo>
                  <a:pt x="46538" y="204378"/>
                </a:lnTo>
                <a:lnTo>
                  <a:pt x="50075" y="193108"/>
                </a:lnTo>
                <a:lnTo>
                  <a:pt x="54973" y="179244"/>
                </a:lnTo>
                <a:lnTo>
                  <a:pt x="67189" y="146907"/>
                </a:lnTo>
                <a:lnTo>
                  <a:pt x="75273" y="128124"/>
                </a:lnTo>
                <a:lnTo>
                  <a:pt x="94414" y="86933"/>
                </a:lnTo>
                <a:lnTo>
                  <a:pt x="104853" y="67822"/>
                </a:lnTo>
                <a:lnTo>
                  <a:pt x="115622" y="50000"/>
                </a:lnTo>
                <a:lnTo>
                  <a:pt x="126610" y="33039"/>
                </a:lnTo>
                <a:lnTo>
                  <a:pt x="135207" y="21732"/>
                </a:lnTo>
                <a:lnTo>
                  <a:pt x="142208" y="14194"/>
                </a:lnTo>
                <a:lnTo>
                  <a:pt x="158977" y="0"/>
                </a:lnTo>
                <a:lnTo>
                  <a:pt x="162943" y="6283"/>
                </a:lnTo>
                <a:lnTo>
                  <a:pt x="168939" y="16272"/>
                </a:lnTo>
                <a:lnTo>
                  <a:pt x="175837" y="24945"/>
                </a:lnTo>
                <a:lnTo>
                  <a:pt x="178184" y="30306"/>
                </a:lnTo>
                <a:lnTo>
                  <a:pt x="179750" y="36420"/>
                </a:lnTo>
                <a:lnTo>
                  <a:pt x="180793" y="43035"/>
                </a:lnTo>
                <a:lnTo>
                  <a:pt x="181952" y="53773"/>
                </a:lnTo>
                <a:lnTo>
                  <a:pt x="182261" y="58415"/>
                </a:lnTo>
                <a:lnTo>
                  <a:pt x="183738" y="66589"/>
                </a:lnTo>
                <a:lnTo>
                  <a:pt x="185992" y="77118"/>
                </a:lnTo>
                <a:lnTo>
                  <a:pt x="188764" y="89218"/>
                </a:lnTo>
                <a:lnTo>
                  <a:pt x="190613" y="99825"/>
                </a:lnTo>
                <a:lnTo>
                  <a:pt x="191845" y="109435"/>
                </a:lnTo>
                <a:lnTo>
                  <a:pt x="192666" y="118383"/>
                </a:lnTo>
                <a:lnTo>
                  <a:pt x="194485" y="129428"/>
                </a:lnTo>
                <a:lnTo>
                  <a:pt x="196966" y="141871"/>
                </a:lnTo>
                <a:lnTo>
                  <a:pt x="199890" y="155246"/>
                </a:lnTo>
                <a:lnTo>
                  <a:pt x="203110" y="167973"/>
                </a:lnTo>
                <a:lnTo>
                  <a:pt x="206527" y="180268"/>
                </a:lnTo>
                <a:lnTo>
                  <a:pt x="210074" y="192275"/>
                </a:lnTo>
                <a:lnTo>
                  <a:pt x="213709" y="202819"/>
                </a:lnTo>
                <a:lnTo>
                  <a:pt x="217403" y="212389"/>
                </a:lnTo>
                <a:lnTo>
                  <a:pt x="221135" y="221308"/>
                </a:lnTo>
                <a:lnTo>
                  <a:pt x="223623" y="228525"/>
                </a:lnTo>
                <a:lnTo>
                  <a:pt x="225282" y="234605"/>
                </a:lnTo>
                <a:lnTo>
                  <a:pt x="226388" y="239929"/>
                </a:lnTo>
                <a:lnTo>
                  <a:pt x="234012" y="283829"/>
                </a:lnTo>
                <a:lnTo>
                  <a:pt x="236018" y="296875"/>
                </a:lnTo>
                <a:lnTo>
                  <a:pt x="237355" y="306843"/>
                </a:lnTo>
                <a:lnTo>
                  <a:pt x="238246" y="314757"/>
                </a:lnTo>
                <a:lnTo>
                  <a:pt x="240111" y="321304"/>
                </a:lnTo>
                <a:lnTo>
                  <a:pt x="245569" y="331965"/>
                </a:lnTo>
                <a:lnTo>
                  <a:pt x="249714" y="339039"/>
                </a:lnTo>
                <a:lnTo>
                  <a:pt x="249026" y="341302"/>
                </a:lnTo>
                <a:lnTo>
                  <a:pt x="244875" y="347202"/>
                </a:lnTo>
                <a:lnTo>
                  <a:pt x="241990" y="349284"/>
                </a:lnTo>
                <a:lnTo>
                  <a:pt x="235397" y="351597"/>
                </a:lnTo>
                <a:lnTo>
                  <a:pt x="230591" y="350944"/>
                </a:lnTo>
                <a:lnTo>
                  <a:pt x="224847" y="349239"/>
                </a:lnTo>
                <a:lnTo>
                  <a:pt x="218478" y="346831"/>
                </a:lnTo>
                <a:lnTo>
                  <a:pt x="212962" y="345227"/>
                </a:lnTo>
                <a:lnTo>
                  <a:pt x="208014" y="344157"/>
                </a:lnTo>
                <a:lnTo>
                  <a:pt x="203446" y="343444"/>
                </a:lnTo>
                <a:lnTo>
                  <a:pt x="199131" y="342968"/>
                </a:lnTo>
                <a:lnTo>
                  <a:pt x="194983" y="342651"/>
                </a:lnTo>
                <a:lnTo>
                  <a:pt x="190949" y="342440"/>
                </a:lnTo>
                <a:lnTo>
                  <a:pt x="176306" y="342205"/>
                </a:lnTo>
                <a:lnTo>
                  <a:pt x="167067" y="342143"/>
                </a:lnTo>
                <a:lnTo>
                  <a:pt x="159638" y="340831"/>
                </a:lnTo>
                <a:lnTo>
                  <a:pt x="153415" y="338687"/>
                </a:lnTo>
                <a:lnTo>
                  <a:pt x="147996" y="335987"/>
                </a:lnTo>
                <a:lnTo>
                  <a:pt x="140574" y="334187"/>
                </a:lnTo>
                <a:lnTo>
                  <a:pt x="131816" y="332987"/>
                </a:lnTo>
                <a:lnTo>
                  <a:pt x="114465" y="331654"/>
                </a:lnTo>
                <a:lnTo>
                  <a:pt x="102520" y="331062"/>
                </a:lnTo>
                <a:lnTo>
                  <a:pt x="92978" y="330798"/>
                </a:lnTo>
                <a:lnTo>
                  <a:pt x="88655" y="330728"/>
                </a:lnTo>
                <a:lnTo>
                  <a:pt x="84503" y="329411"/>
                </a:lnTo>
                <a:lnTo>
                  <a:pt x="80465" y="327263"/>
                </a:lnTo>
                <a:lnTo>
                  <a:pt x="70927" y="320759"/>
                </a:lnTo>
                <a:lnTo>
                  <a:pt x="70145" y="321495"/>
                </a:lnTo>
                <a:lnTo>
                  <a:pt x="69275" y="325700"/>
                </a:lnTo>
                <a:lnTo>
                  <a:pt x="67774" y="327329"/>
                </a:lnTo>
                <a:lnTo>
                  <a:pt x="65502" y="328415"/>
                </a:lnTo>
                <a:lnTo>
                  <a:pt x="59592" y="329622"/>
                </a:lnTo>
                <a:lnTo>
                  <a:pt x="52732" y="330158"/>
                </a:lnTo>
                <a:lnTo>
                  <a:pt x="47797" y="330460"/>
                </a:lnTo>
                <a:lnTo>
                  <a:pt x="44565" y="331773"/>
                </a:lnTo>
                <a:lnTo>
                  <a:pt x="39870" y="333918"/>
                </a:lnTo>
                <a:lnTo>
                  <a:pt x="34200" y="336618"/>
                </a:lnTo>
                <a:lnTo>
                  <a:pt x="29150" y="338418"/>
                </a:lnTo>
                <a:lnTo>
                  <a:pt x="24513" y="339618"/>
                </a:lnTo>
                <a:lnTo>
                  <a:pt x="20151" y="340418"/>
                </a:lnTo>
                <a:lnTo>
                  <a:pt x="15974" y="340951"/>
                </a:lnTo>
                <a:lnTo>
                  <a:pt x="11919" y="341307"/>
                </a:lnTo>
                <a:lnTo>
                  <a:pt x="0" y="3534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22"/>
          <p:cNvSpPr/>
          <p:nvPr/>
        </p:nvSpPr>
        <p:spPr>
          <a:xfrm>
            <a:off x="6229350" y="3691889"/>
            <a:ext cx="68580" cy="240032"/>
          </a:xfrm>
          <a:custGeom>
            <a:avLst/>
            <a:gdLst/>
            <a:ahLst/>
            <a:cxnLst/>
            <a:rect l="0" t="0" r="0" b="0"/>
            <a:pathLst>
              <a:path w="68580" h="240032">
                <a:moveTo>
                  <a:pt x="0" y="0"/>
                </a:moveTo>
                <a:lnTo>
                  <a:pt x="9841" y="19683"/>
                </a:lnTo>
                <a:lnTo>
                  <a:pt x="11640" y="22012"/>
                </a:lnTo>
                <a:lnTo>
                  <a:pt x="14110" y="24835"/>
                </a:lnTo>
                <a:lnTo>
                  <a:pt x="17026" y="27987"/>
                </a:lnTo>
                <a:lnTo>
                  <a:pt x="20241" y="33898"/>
                </a:lnTo>
                <a:lnTo>
                  <a:pt x="23654" y="41649"/>
                </a:lnTo>
                <a:lnTo>
                  <a:pt x="27199" y="50626"/>
                </a:lnTo>
                <a:lnTo>
                  <a:pt x="29562" y="59151"/>
                </a:lnTo>
                <a:lnTo>
                  <a:pt x="31138" y="67374"/>
                </a:lnTo>
                <a:lnTo>
                  <a:pt x="32189" y="75396"/>
                </a:lnTo>
                <a:lnTo>
                  <a:pt x="34159" y="85824"/>
                </a:lnTo>
                <a:lnTo>
                  <a:pt x="39735" y="110958"/>
                </a:lnTo>
                <a:lnTo>
                  <a:pt x="41730" y="123502"/>
                </a:lnTo>
                <a:lnTo>
                  <a:pt x="43060" y="135675"/>
                </a:lnTo>
                <a:lnTo>
                  <a:pt x="43946" y="147600"/>
                </a:lnTo>
                <a:lnTo>
                  <a:pt x="45807" y="160630"/>
                </a:lnTo>
                <a:lnTo>
                  <a:pt x="48318" y="174397"/>
                </a:lnTo>
                <a:lnTo>
                  <a:pt x="55405" y="208721"/>
                </a:lnTo>
                <a:lnTo>
                  <a:pt x="55986" y="212808"/>
                </a:lnTo>
                <a:lnTo>
                  <a:pt x="56374" y="216802"/>
                </a:lnTo>
                <a:lnTo>
                  <a:pt x="56632" y="220735"/>
                </a:lnTo>
                <a:lnTo>
                  <a:pt x="56805" y="224627"/>
                </a:lnTo>
                <a:lnTo>
                  <a:pt x="56920" y="228491"/>
                </a:lnTo>
                <a:lnTo>
                  <a:pt x="68579" y="24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23"/>
          <p:cNvSpPr/>
          <p:nvPr/>
        </p:nvSpPr>
        <p:spPr>
          <a:xfrm>
            <a:off x="6229350" y="3680930"/>
            <a:ext cx="239723" cy="272807"/>
          </a:xfrm>
          <a:custGeom>
            <a:avLst/>
            <a:gdLst/>
            <a:ahLst/>
            <a:cxnLst/>
            <a:rect l="0" t="0" r="0" b="0"/>
            <a:pathLst>
              <a:path w="239723" h="272807">
                <a:moveTo>
                  <a:pt x="0" y="10959"/>
                </a:moveTo>
                <a:lnTo>
                  <a:pt x="12136" y="4892"/>
                </a:lnTo>
                <a:lnTo>
                  <a:pt x="18250" y="3104"/>
                </a:lnTo>
                <a:lnTo>
                  <a:pt x="24867" y="1913"/>
                </a:lnTo>
                <a:lnTo>
                  <a:pt x="31818" y="1118"/>
                </a:lnTo>
                <a:lnTo>
                  <a:pt x="37722" y="589"/>
                </a:lnTo>
                <a:lnTo>
                  <a:pt x="42927" y="236"/>
                </a:lnTo>
                <a:lnTo>
                  <a:pt x="47669" y="0"/>
                </a:lnTo>
                <a:lnTo>
                  <a:pt x="55908" y="1113"/>
                </a:lnTo>
                <a:lnTo>
                  <a:pt x="66482" y="3125"/>
                </a:lnTo>
                <a:lnTo>
                  <a:pt x="78611" y="5737"/>
                </a:lnTo>
                <a:lnTo>
                  <a:pt x="89238" y="8747"/>
                </a:lnTo>
                <a:lnTo>
                  <a:pt x="98862" y="12025"/>
                </a:lnTo>
                <a:lnTo>
                  <a:pt x="107818" y="15480"/>
                </a:lnTo>
                <a:lnTo>
                  <a:pt x="116328" y="19053"/>
                </a:lnTo>
                <a:lnTo>
                  <a:pt x="124542" y="22705"/>
                </a:lnTo>
                <a:lnTo>
                  <a:pt x="132558" y="26410"/>
                </a:lnTo>
                <a:lnTo>
                  <a:pt x="139171" y="28880"/>
                </a:lnTo>
                <a:lnTo>
                  <a:pt x="144851" y="30526"/>
                </a:lnTo>
                <a:lnTo>
                  <a:pt x="149907" y="31624"/>
                </a:lnTo>
                <a:lnTo>
                  <a:pt x="157088" y="34896"/>
                </a:lnTo>
                <a:lnTo>
                  <a:pt x="165685" y="39617"/>
                </a:lnTo>
                <a:lnTo>
                  <a:pt x="175226" y="45304"/>
                </a:lnTo>
                <a:lnTo>
                  <a:pt x="185397" y="52906"/>
                </a:lnTo>
                <a:lnTo>
                  <a:pt x="195988" y="61784"/>
                </a:lnTo>
                <a:lnTo>
                  <a:pt x="215376" y="79268"/>
                </a:lnTo>
                <a:lnTo>
                  <a:pt x="228225" y="91272"/>
                </a:lnTo>
                <a:lnTo>
                  <a:pt x="232160" y="96251"/>
                </a:lnTo>
                <a:lnTo>
                  <a:pt x="234783" y="100841"/>
                </a:lnTo>
                <a:lnTo>
                  <a:pt x="236532" y="105171"/>
                </a:lnTo>
                <a:lnTo>
                  <a:pt x="237698" y="110597"/>
                </a:lnTo>
                <a:lnTo>
                  <a:pt x="238475" y="116754"/>
                </a:lnTo>
                <a:lnTo>
                  <a:pt x="238993" y="123399"/>
                </a:lnTo>
                <a:lnTo>
                  <a:pt x="239339" y="129099"/>
                </a:lnTo>
                <a:lnTo>
                  <a:pt x="239722" y="138819"/>
                </a:lnTo>
                <a:lnTo>
                  <a:pt x="238555" y="145729"/>
                </a:lnTo>
                <a:lnTo>
                  <a:pt x="236506" y="154146"/>
                </a:lnTo>
                <a:lnTo>
                  <a:pt x="233871" y="163567"/>
                </a:lnTo>
                <a:lnTo>
                  <a:pt x="230844" y="172388"/>
                </a:lnTo>
                <a:lnTo>
                  <a:pt x="227556" y="180808"/>
                </a:lnTo>
                <a:lnTo>
                  <a:pt x="224094" y="188962"/>
                </a:lnTo>
                <a:lnTo>
                  <a:pt x="220516" y="195668"/>
                </a:lnTo>
                <a:lnTo>
                  <a:pt x="216860" y="201408"/>
                </a:lnTo>
                <a:lnTo>
                  <a:pt x="213153" y="206505"/>
                </a:lnTo>
                <a:lnTo>
                  <a:pt x="209412" y="211173"/>
                </a:lnTo>
                <a:lnTo>
                  <a:pt x="205648" y="215556"/>
                </a:lnTo>
                <a:lnTo>
                  <a:pt x="201868" y="219747"/>
                </a:lnTo>
                <a:lnTo>
                  <a:pt x="190896" y="231177"/>
                </a:lnTo>
                <a:lnTo>
                  <a:pt x="184413" y="237781"/>
                </a:lnTo>
                <a:lnTo>
                  <a:pt x="178822" y="242184"/>
                </a:lnTo>
                <a:lnTo>
                  <a:pt x="173825" y="245119"/>
                </a:lnTo>
                <a:lnTo>
                  <a:pt x="169223" y="247076"/>
                </a:lnTo>
                <a:lnTo>
                  <a:pt x="162345" y="250920"/>
                </a:lnTo>
                <a:lnTo>
                  <a:pt x="153950" y="256023"/>
                </a:lnTo>
                <a:lnTo>
                  <a:pt x="144543" y="261966"/>
                </a:lnTo>
                <a:lnTo>
                  <a:pt x="135732" y="265927"/>
                </a:lnTo>
                <a:lnTo>
                  <a:pt x="127318" y="268568"/>
                </a:lnTo>
                <a:lnTo>
                  <a:pt x="119168" y="270328"/>
                </a:lnTo>
                <a:lnTo>
                  <a:pt x="111195" y="271502"/>
                </a:lnTo>
                <a:lnTo>
                  <a:pt x="103340" y="272285"/>
                </a:lnTo>
                <a:lnTo>
                  <a:pt x="95563" y="272806"/>
                </a:lnTo>
                <a:lnTo>
                  <a:pt x="87839" y="271884"/>
                </a:lnTo>
                <a:lnTo>
                  <a:pt x="80149" y="269999"/>
                </a:lnTo>
                <a:lnTo>
                  <a:pt x="57150" y="2509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24"/>
          <p:cNvSpPr/>
          <p:nvPr/>
        </p:nvSpPr>
        <p:spPr>
          <a:xfrm>
            <a:off x="6549390" y="3680459"/>
            <a:ext cx="262891" cy="228547"/>
          </a:xfrm>
          <a:custGeom>
            <a:avLst/>
            <a:gdLst/>
            <a:ahLst/>
            <a:cxnLst/>
            <a:rect l="0" t="0" r="0" b="0"/>
            <a:pathLst>
              <a:path w="262891" h="228547">
                <a:moveTo>
                  <a:pt x="0" y="0"/>
                </a:moveTo>
                <a:lnTo>
                  <a:pt x="12135" y="12136"/>
                </a:lnTo>
                <a:lnTo>
                  <a:pt x="15710" y="16981"/>
                </a:lnTo>
                <a:lnTo>
                  <a:pt x="18093" y="21481"/>
                </a:lnTo>
                <a:lnTo>
                  <a:pt x="19681" y="25751"/>
                </a:lnTo>
                <a:lnTo>
                  <a:pt x="20742" y="29867"/>
                </a:lnTo>
                <a:lnTo>
                  <a:pt x="21447" y="33882"/>
                </a:lnTo>
                <a:lnTo>
                  <a:pt x="21918" y="37828"/>
                </a:lnTo>
                <a:lnTo>
                  <a:pt x="22232" y="41729"/>
                </a:lnTo>
                <a:lnTo>
                  <a:pt x="22441" y="45599"/>
                </a:lnTo>
                <a:lnTo>
                  <a:pt x="22580" y="49450"/>
                </a:lnTo>
                <a:lnTo>
                  <a:pt x="22777" y="67004"/>
                </a:lnTo>
                <a:lnTo>
                  <a:pt x="24075" y="80230"/>
                </a:lnTo>
                <a:lnTo>
                  <a:pt x="28903" y="118631"/>
                </a:lnTo>
                <a:lnTo>
                  <a:pt x="30698" y="136237"/>
                </a:lnTo>
                <a:lnTo>
                  <a:pt x="31895" y="151785"/>
                </a:lnTo>
                <a:lnTo>
                  <a:pt x="32693" y="165960"/>
                </a:lnTo>
                <a:lnTo>
                  <a:pt x="34495" y="177950"/>
                </a:lnTo>
                <a:lnTo>
                  <a:pt x="36967" y="188484"/>
                </a:lnTo>
                <a:lnTo>
                  <a:pt x="39885" y="198046"/>
                </a:lnTo>
                <a:lnTo>
                  <a:pt x="43099" y="204421"/>
                </a:lnTo>
                <a:lnTo>
                  <a:pt x="46512" y="208671"/>
                </a:lnTo>
                <a:lnTo>
                  <a:pt x="50058" y="211504"/>
                </a:lnTo>
                <a:lnTo>
                  <a:pt x="52422" y="214663"/>
                </a:lnTo>
                <a:lnTo>
                  <a:pt x="55049" y="221559"/>
                </a:lnTo>
                <a:lnTo>
                  <a:pt x="57019" y="223906"/>
                </a:lnTo>
                <a:lnTo>
                  <a:pt x="59602" y="225471"/>
                </a:lnTo>
                <a:lnTo>
                  <a:pt x="65860" y="227210"/>
                </a:lnTo>
                <a:lnTo>
                  <a:pt x="72874" y="227982"/>
                </a:lnTo>
                <a:lnTo>
                  <a:pt x="77793" y="228188"/>
                </a:lnTo>
                <a:lnTo>
                  <a:pt x="90031" y="228417"/>
                </a:lnTo>
                <a:lnTo>
                  <a:pt x="111201" y="228546"/>
                </a:lnTo>
                <a:lnTo>
                  <a:pt x="118584" y="227295"/>
                </a:lnTo>
                <a:lnTo>
                  <a:pt x="126045" y="225190"/>
                </a:lnTo>
                <a:lnTo>
                  <a:pt x="133560" y="222517"/>
                </a:lnTo>
                <a:lnTo>
                  <a:pt x="143651" y="219464"/>
                </a:lnTo>
                <a:lnTo>
                  <a:pt x="168408" y="212687"/>
                </a:lnTo>
                <a:lnTo>
                  <a:pt x="210906" y="201731"/>
                </a:lnTo>
                <a:lnTo>
                  <a:pt x="221884" y="199257"/>
                </a:lnTo>
                <a:lnTo>
                  <a:pt x="230472" y="197608"/>
                </a:lnTo>
                <a:lnTo>
                  <a:pt x="262890" y="1943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25"/>
          <p:cNvSpPr/>
          <p:nvPr/>
        </p:nvSpPr>
        <p:spPr>
          <a:xfrm>
            <a:off x="6583680" y="3749039"/>
            <a:ext cx="205740" cy="80012"/>
          </a:xfrm>
          <a:custGeom>
            <a:avLst/>
            <a:gdLst/>
            <a:ahLst/>
            <a:cxnLst/>
            <a:rect l="0" t="0" r="0" b="0"/>
            <a:pathLst>
              <a:path w="205740" h="80012">
                <a:moveTo>
                  <a:pt x="0" y="80011"/>
                </a:moveTo>
                <a:lnTo>
                  <a:pt x="12136" y="67875"/>
                </a:lnTo>
                <a:lnTo>
                  <a:pt x="16980" y="64300"/>
                </a:lnTo>
                <a:lnTo>
                  <a:pt x="21480" y="61917"/>
                </a:lnTo>
                <a:lnTo>
                  <a:pt x="25749" y="60328"/>
                </a:lnTo>
                <a:lnTo>
                  <a:pt x="31136" y="59269"/>
                </a:lnTo>
                <a:lnTo>
                  <a:pt x="37267" y="58563"/>
                </a:lnTo>
                <a:lnTo>
                  <a:pt x="43895" y="58092"/>
                </a:lnTo>
                <a:lnTo>
                  <a:pt x="50853" y="56508"/>
                </a:lnTo>
                <a:lnTo>
                  <a:pt x="58032" y="54182"/>
                </a:lnTo>
                <a:lnTo>
                  <a:pt x="65358" y="51362"/>
                </a:lnTo>
                <a:lnTo>
                  <a:pt x="83657" y="44841"/>
                </a:lnTo>
                <a:lnTo>
                  <a:pt x="93872" y="41324"/>
                </a:lnTo>
                <a:lnTo>
                  <a:pt x="101951" y="38980"/>
                </a:lnTo>
                <a:lnTo>
                  <a:pt x="108607" y="37417"/>
                </a:lnTo>
                <a:lnTo>
                  <a:pt x="114315" y="36374"/>
                </a:lnTo>
                <a:lnTo>
                  <a:pt x="120660" y="34410"/>
                </a:lnTo>
                <a:lnTo>
                  <a:pt x="127429" y="31830"/>
                </a:lnTo>
                <a:lnTo>
                  <a:pt x="134483" y="28840"/>
                </a:lnTo>
                <a:lnTo>
                  <a:pt x="140455" y="25577"/>
                </a:lnTo>
                <a:lnTo>
                  <a:pt x="145707" y="22131"/>
                </a:lnTo>
                <a:lnTo>
                  <a:pt x="150477" y="18564"/>
                </a:lnTo>
                <a:lnTo>
                  <a:pt x="156199" y="16186"/>
                </a:lnTo>
                <a:lnTo>
                  <a:pt x="162552" y="14601"/>
                </a:lnTo>
                <a:lnTo>
                  <a:pt x="169328" y="13544"/>
                </a:lnTo>
                <a:lnTo>
                  <a:pt x="175115" y="12840"/>
                </a:lnTo>
                <a:lnTo>
                  <a:pt x="180243" y="12370"/>
                </a:lnTo>
                <a:lnTo>
                  <a:pt x="184932" y="12057"/>
                </a:lnTo>
                <a:lnTo>
                  <a:pt x="189328" y="10578"/>
                </a:lnTo>
                <a:lnTo>
                  <a:pt x="193529" y="8322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26"/>
          <p:cNvSpPr/>
          <p:nvPr/>
        </p:nvSpPr>
        <p:spPr>
          <a:xfrm>
            <a:off x="6526530" y="3623309"/>
            <a:ext cx="160021" cy="80012"/>
          </a:xfrm>
          <a:custGeom>
            <a:avLst/>
            <a:gdLst/>
            <a:ahLst/>
            <a:cxnLst/>
            <a:rect l="0" t="0" r="0" b="0"/>
            <a:pathLst>
              <a:path w="160021" h="80012">
                <a:moveTo>
                  <a:pt x="0" y="80011"/>
                </a:moveTo>
                <a:lnTo>
                  <a:pt x="6068" y="67875"/>
                </a:lnTo>
                <a:lnTo>
                  <a:pt x="9125" y="63030"/>
                </a:lnTo>
                <a:lnTo>
                  <a:pt x="12432" y="58530"/>
                </a:lnTo>
                <a:lnTo>
                  <a:pt x="15908" y="54260"/>
                </a:lnTo>
                <a:lnTo>
                  <a:pt x="19496" y="51414"/>
                </a:lnTo>
                <a:lnTo>
                  <a:pt x="23157" y="49516"/>
                </a:lnTo>
                <a:lnTo>
                  <a:pt x="26867" y="48251"/>
                </a:lnTo>
                <a:lnTo>
                  <a:pt x="30612" y="46137"/>
                </a:lnTo>
                <a:lnTo>
                  <a:pt x="34378" y="43458"/>
                </a:lnTo>
                <a:lnTo>
                  <a:pt x="38159" y="40403"/>
                </a:lnTo>
                <a:lnTo>
                  <a:pt x="43218" y="38365"/>
                </a:lnTo>
                <a:lnTo>
                  <a:pt x="49132" y="37007"/>
                </a:lnTo>
                <a:lnTo>
                  <a:pt x="55615" y="36102"/>
                </a:lnTo>
                <a:lnTo>
                  <a:pt x="62476" y="34228"/>
                </a:lnTo>
                <a:lnTo>
                  <a:pt x="69590" y="31709"/>
                </a:lnTo>
                <a:lnTo>
                  <a:pt x="76873" y="28759"/>
                </a:lnTo>
                <a:lnTo>
                  <a:pt x="84269" y="25523"/>
                </a:lnTo>
                <a:lnTo>
                  <a:pt x="91739" y="22096"/>
                </a:lnTo>
                <a:lnTo>
                  <a:pt x="1600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27"/>
          <p:cNvSpPr/>
          <p:nvPr/>
        </p:nvSpPr>
        <p:spPr>
          <a:xfrm>
            <a:off x="6858000" y="3531870"/>
            <a:ext cx="365760" cy="369927"/>
          </a:xfrm>
          <a:custGeom>
            <a:avLst/>
            <a:gdLst/>
            <a:ahLst/>
            <a:cxnLst/>
            <a:rect l="0" t="0" r="0" b="0"/>
            <a:pathLst>
              <a:path w="365760" h="369927">
                <a:moveTo>
                  <a:pt x="0" y="80009"/>
                </a:moveTo>
                <a:lnTo>
                  <a:pt x="6067" y="98213"/>
                </a:lnTo>
                <a:lnTo>
                  <a:pt x="7855" y="104845"/>
                </a:lnTo>
                <a:lnTo>
                  <a:pt x="9841" y="115601"/>
                </a:lnTo>
                <a:lnTo>
                  <a:pt x="10724" y="124614"/>
                </a:lnTo>
                <a:lnTo>
                  <a:pt x="10959" y="128796"/>
                </a:lnTo>
                <a:lnTo>
                  <a:pt x="12386" y="136664"/>
                </a:lnTo>
                <a:lnTo>
                  <a:pt x="17358" y="158953"/>
                </a:lnTo>
                <a:lnTo>
                  <a:pt x="19192" y="169468"/>
                </a:lnTo>
                <a:lnTo>
                  <a:pt x="20415" y="179019"/>
                </a:lnTo>
                <a:lnTo>
                  <a:pt x="21229" y="187925"/>
                </a:lnTo>
                <a:lnTo>
                  <a:pt x="28444" y="249003"/>
                </a:lnTo>
                <a:lnTo>
                  <a:pt x="31663" y="267602"/>
                </a:lnTo>
                <a:lnTo>
                  <a:pt x="35079" y="282541"/>
                </a:lnTo>
                <a:lnTo>
                  <a:pt x="38625" y="295041"/>
                </a:lnTo>
                <a:lnTo>
                  <a:pt x="40990" y="305913"/>
                </a:lnTo>
                <a:lnTo>
                  <a:pt x="42567" y="315702"/>
                </a:lnTo>
                <a:lnTo>
                  <a:pt x="43618" y="324768"/>
                </a:lnTo>
                <a:lnTo>
                  <a:pt x="46858" y="335892"/>
                </a:lnTo>
                <a:lnTo>
                  <a:pt x="51558" y="348388"/>
                </a:lnTo>
                <a:lnTo>
                  <a:pt x="57232" y="361798"/>
                </a:lnTo>
                <a:lnTo>
                  <a:pt x="60150" y="369926"/>
                </a:lnTo>
                <a:lnTo>
                  <a:pt x="59149" y="368537"/>
                </a:lnTo>
                <a:lnTo>
                  <a:pt x="58039" y="363607"/>
                </a:lnTo>
                <a:lnTo>
                  <a:pt x="57742" y="360515"/>
                </a:lnTo>
                <a:lnTo>
                  <a:pt x="55005" y="353373"/>
                </a:lnTo>
                <a:lnTo>
                  <a:pt x="50640" y="343532"/>
                </a:lnTo>
                <a:lnTo>
                  <a:pt x="45189" y="331891"/>
                </a:lnTo>
                <a:lnTo>
                  <a:pt x="41556" y="321590"/>
                </a:lnTo>
                <a:lnTo>
                  <a:pt x="39134" y="312183"/>
                </a:lnTo>
                <a:lnTo>
                  <a:pt x="37519" y="303372"/>
                </a:lnTo>
                <a:lnTo>
                  <a:pt x="35173" y="294958"/>
                </a:lnTo>
                <a:lnTo>
                  <a:pt x="32338" y="286808"/>
                </a:lnTo>
                <a:lnTo>
                  <a:pt x="29178" y="278835"/>
                </a:lnTo>
                <a:lnTo>
                  <a:pt x="25802" y="270980"/>
                </a:lnTo>
                <a:lnTo>
                  <a:pt x="18664" y="255479"/>
                </a:lnTo>
                <a:lnTo>
                  <a:pt x="14982" y="240169"/>
                </a:lnTo>
                <a:lnTo>
                  <a:pt x="11259" y="219802"/>
                </a:lnTo>
                <a:lnTo>
                  <a:pt x="7505" y="196065"/>
                </a:lnTo>
                <a:lnTo>
                  <a:pt x="5004" y="176430"/>
                </a:lnTo>
                <a:lnTo>
                  <a:pt x="3336" y="159530"/>
                </a:lnTo>
                <a:lnTo>
                  <a:pt x="2223" y="144453"/>
                </a:lnTo>
                <a:lnTo>
                  <a:pt x="1482" y="130592"/>
                </a:lnTo>
                <a:lnTo>
                  <a:pt x="658" y="105031"/>
                </a:lnTo>
                <a:lnTo>
                  <a:pt x="195" y="81355"/>
                </a:lnTo>
                <a:lnTo>
                  <a:pt x="1399" y="75827"/>
                </a:lnTo>
                <a:lnTo>
                  <a:pt x="6125" y="66297"/>
                </a:lnTo>
                <a:lnTo>
                  <a:pt x="9163" y="63248"/>
                </a:lnTo>
                <a:lnTo>
                  <a:pt x="12458" y="61215"/>
                </a:lnTo>
                <a:lnTo>
                  <a:pt x="15926" y="59860"/>
                </a:lnTo>
                <a:lnTo>
                  <a:pt x="23164" y="54968"/>
                </a:lnTo>
                <a:lnTo>
                  <a:pt x="26873" y="51885"/>
                </a:lnTo>
                <a:lnTo>
                  <a:pt x="34425" y="49830"/>
                </a:lnTo>
                <a:lnTo>
                  <a:pt x="44539" y="48460"/>
                </a:lnTo>
                <a:lnTo>
                  <a:pt x="56364" y="47546"/>
                </a:lnTo>
                <a:lnTo>
                  <a:pt x="71866" y="44397"/>
                </a:lnTo>
                <a:lnTo>
                  <a:pt x="89820" y="39758"/>
                </a:lnTo>
                <a:lnTo>
                  <a:pt x="109410" y="34125"/>
                </a:lnTo>
                <a:lnTo>
                  <a:pt x="135170" y="29100"/>
                </a:lnTo>
                <a:lnTo>
                  <a:pt x="165043" y="24479"/>
                </a:lnTo>
                <a:lnTo>
                  <a:pt x="227022" y="15959"/>
                </a:lnTo>
                <a:lnTo>
                  <a:pt x="279968" y="7939"/>
                </a:lnTo>
                <a:lnTo>
                  <a:pt x="299676" y="5293"/>
                </a:lnTo>
                <a:lnTo>
                  <a:pt x="315353" y="3528"/>
                </a:lnTo>
                <a:lnTo>
                  <a:pt x="36575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28"/>
          <p:cNvSpPr/>
          <p:nvPr/>
        </p:nvSpPr>
        <p:spPr>
          <a:xfrm>
            <a:off x="6880859" y="3714750"/>
            <a:ext cx="240032" cy="57151"/>
          </a:xfrm>
          <a:custGeom>
            <a:avLst/>
            <a:gdLst/>
            <a:ahLst/>
            <a:cxnLst/>
            <a:rect l="0" t="0" r="0" b="0"/>
            <a:pathLst>
              <a:path w="240032" h="57151">
                <a:moveTo>
                  <a:pt x="0" y="57150"/>
                </a:moveTo>
                <a:lnTo>
                  <a:pt x="24272" y="51082"/>
                </a:lnTo>
                <a:lnTo>
                  <a:pt x="32691" y="49294"/>
                </a:lnTo>
                <a:lnTo>
                  <a:pt x="39575" y="48102"/>
                </a:lnTo>
                <a:lnTo>
                  <a:pt x="45433" y="47308"/>
                </a:lnTo>
                <a:lnTo>
                  <a:pt x="51879" y="46779"/>
                </a:lnTo>
                <a:lnTo>
                  <a:pt x="58716" y="46425"/>
                </a:lnTo>
                <a:lnTo>
                  <a:pt x="65814" y="46190"/>
                </a:lnTo>
                <a:lnTo>
                  <a:pt x="80707" y="42223"/>
                </a:lnTo>
                <a:lnTo>
                  <a:pt x="100794" y="35769"/>
                </a:lnTo>
                <a:lnTo>
                  <a:pt x="124346" y="27656"/>
                </a:lnTo>
                <a:lnTo>
                  <a:pt x="145128" y="22247"/>
                </a:lnTo>
                <a:lnTo>
                  <a:pt x="164062" y="18641"/>
                </a:lnTo>
                <a:lnTo>
                  <a:pt x="181765" y="16237"/>
                </a:lnTo>
                <a:lnTo>
                  <a:pt x="194837" y="13365"/>
                </a:lnTo>
                <a:lnTo>
                  <a:pt x="204821" y="10179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29"/>
          <p:cNvSpPr/>
          <p:nvPr/>
        </p:nvSpPr>
        <p:spPr>
          <a:xfrm>
            <a:off x="6595109" y="3589020"/>
            <a:ext cx="182882" cy="80010"/>
          </a:xfrm>
          <a:custGeom>
            <a:avLst/>
            <a:gdLst/>
            <a:ahLst/>
            <a:cxnLst/>
            <a:rect l="0" t="0" r="0" b="0"/>
            <a:pathLst>
              <a:path w="182882" h="80010">
                <a:moveTo>
                  <a:pt x="0" y="80009"/>
                </a:moveTo>
                <a:lnTo>
                  <a:pt x="12137" y="73942"/>
                </a:lnTo>
                <a:lnTo>
                  <a:pt x="16981" y="70884"/>
                </a:lnTo>
                <a:lnTo>
                  <a:pt x="21480" y="67576"/>
                </a:lnTo>
                <a:lnTo>
                  <a:pt x="25751" y="64101"/>
                </a:lnTo>
                <a:lnTo>
                  <a:pt x="37487" y="57974"/>
                </a:lnTo>
                <a:lnTo>
                  <a:pt x="54202" y="50079"/>
                </a:lnTo>
                <a:lnTo>
                  <a:pt x="103267" y="27538"/>
                </a:lnTo>
                <a:lnTo>
                  <a:pt x="114565" y="22168"/>
                </a:lnTo>
                <a:lnTo>
                  <a:pt x="125907" y="17319"/>
                </a:lnTo>
                <a:lnTo>
                  <a:pt x="137278" y="12815"/>
                </a:lnTo>
                <a:lnTo>
                  <a:pt x="148669" y="8544"/>
                </a:lnTo>
                <a:lnTo>
                  <a:pt x="157533" y="5696"/>
                </a:lnTo>
                <a:lnTo>
                  <a:pt x="164712" y="3797"/>
                </a:lnTo>
                <a:lnTo>
                  <a:pt x="18288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30"/>
          <p:cNvSpPr/>
          <p:nvPr/>
        </p:nvSpPr>
        <p:spPr>
          <a:xfrm>
            <a:off x="3504661" y="4331970"/>
            <a:ext cx="301530" cy="326517"/>
          </a:xfrm>
          <a:custGeom>
            <a:avLst/>
            <a:gdLst/>
            <a:ahLst/>
            <a:cxnLst/>
            <a:rect l="0" t="0" r="0" b="0"/>
            <a:pathLst>
              <a:path w="301530" h="326517">
                <a:moveTo>
                  <a:pt x="278668" y="0"/>
                </a:moveTo>
                <a:lnTo>
                  <a:pt x="272601" y="6067"/>
                </a:lnTo>
                <a:lnTo>
                  <a:pt x="270813" y="9125"/>
                </a:lnTo>
                <a:lnTo>
                  <a:pt x="268828" y="15909"/>
                </a:lnTo>
                <a:lnTo>
                  <a:pt x="265758" y="19495"/>
                </a:lnTo>
                <a:lnTo>
                  <a:pt x="261171" y="23157"/>
                </a:lnTo>
                <a:lnTo>
                  <a:pt x="255574" y="26868"/>
                </a:lnTo>
                <a:lnTo>
                  <a:pt x="250572" y="30612"/>
                </a:lnTo>
                <a:lnTo>
                  <a:pt x="241628" y="38158"/>
                </a:lnTo>
                <a:lnTo>
                  <a:pt x="236195" y="43219"/>
                </a:lnTo>
                <a:lnTo>
                  <a:pt x="212611" y="66204"/>
                </a:lnTo>
                <a:lnTo>
                  <a:pt x="135024" y="143652"/>
                </a:lnTo>
                <a:lnTo>
                  <a:pt x="116866" y="163078"/>
                </a:lnTo>
                <a:lnTo>
                  <a:pt x="103490" y="178569"/>
                </a:lnTo>
                <a:lnTo>
                  <a:pt x="93303" y="191436"/>
                </a:lnTo>
                <a:lnTo>
                  <a:pt x="78891" y="207633"/>
                </a:lnTo>
                <a:lnTo>
                  <a:pt x="42559" y="245951"/>
                </a:lnTo>
                <a:lnTo>
                  <a:pt x="29822" y="260488"/>
                </a:lnTo>
                <a:lnTo>
                  <a:pt x="21331" y="271448"/>
                </a:lnTo>
                <a:lnTo>
                  <a:pt x="15670" y="280025"/>
                </a:lnTo>
                <a:lnTo>
                  <a:pt x="10626" y="287013"/>
                </a:lnTo>
                <a:lnTo>
                  <a:pt x="5994" y="292942"/>
                </a:lnTo>
                <a:lnTo>
                  <a:pt x="1635" y="298164"/>
                </a:lnTo>
                <a:lnTo>
                  <a:pt x="0" y="301646"/>
                </a:lnTo>
                <a:lnTo>
                  <a:pt x="180" y="303967"/>
                </a:lnTo>
                <a:lnTo>
                  <a:pt x="9593" y="313760"/>
                </a:lnTo>
                <a:lnTo>
                  <a:pt x="13946" y="318179"/>
                </a:lnTo>
                <a:lnTo>
                  <a:pt x="15827" y="318799"/>
                </a:lnTo>
                <a:lnTo>
                  <a:pt x="21303" y="319488"/>
                </a:lnTo>
                <a:lnTo>
                  <a:pt x="25811" y="320942"/>
                </a:lnTo>
                <a:lnTo>
                  <a:pt x="31357" y="323181"/>
                </a:lnTo>
                <a:lnTo>
                  <a:pt x="37594" y="325944"/>
                </a:lnTo>
                <a:lnTo>
                  <a:pt x="46833" y="326516"/>
                </a:lnTo>
                <a:lnTo>
                  <a:pt x="58071" y="325627"/>
                </a:lnTo>
                <a:lnTo>
                  <a:pt x="70644" y="323764"/>
                </a:lnTo>
                <a:lnTo>
                  <a:pt x="81565" y="322523"/>
                </a:lnTo>
                <a:lnTo>
                  <a:pt x="91386" y="321695"/>
                </a:lnTo>
                <a:lnTo>
                  <a:pt x="100474" y="321144"/>
                </a:lnTo>
                <a:lnTo>
                  <a:pt x="120731" y="320530"/>
                </a:lnTo>
                <a:lnTo>
                  <a:pt x="182872" y="320068"/>
                </a:lnTo>
                <a:lnTo>
                  <a:pt x="301529" y="32003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31"/>
          <p:cNvSpPr/>
          <p:nvPr/>
        </p:nvSpPr>
        <p:spPr>
          <a:xfrm>
            <a:off x="3978110" y="4310408"/>
            <a:ext cx="319570" cy="421612"/>
          </a:xfrm>
          <a:custGeom>
            <a:avLst/>
            <a:gdLst/>
            <a:ahLst/>
            <a:cxnLst/>
            <a:rect l="0" t="0" r="0" b="0"/>
            <a:pathLst>
              <a:path w="319570" h="421612">
                <a:moveTo>
                  <a:pt x="10960" y="398751"/>
                </a:moveTo>
                <a:lnTo>
                  <a:pt x="4892" y="392684"/>
                </a:lnTo>
                <a:lnTo>
                  <a:pt x="3104" y="389626"/>
                </a:lnTo>
                <a:lnTo>
                  <a:pt x="1118" y="382843"/>
                </a:lnTo>
                <a:lnTo>
                  <a:pt x="0" y="371883"/>
                </a:lnTo>
                <a:lnTo>
                  <a:pt x="1114" y="368139"/>
                </a:lnTo>
                <a:lnTo>
                  <a:pt x="5737" y="360593"/>
                </a:lnTo>
                <a:lnTo>
                  <a:pt x="8638" y="349619"/>
                </a:lnTo>
                <a:lnTo>
                  <a:pt x="9412" y="343136"/>
                </a:lnTo>
                <a:lnTo>
                  <a:pt x="11198" y="336275"/>
                </a:lnTo>
                <a:lnTo>
                  <a:pt x="13659" y="329160"/>
                </a:lnTo>
                <a:lnTo>
                  <a:pt x="16569" y="321877"/>
                </a:lnTo>
                <a:lnTo>
                  <a:pt x="19779" y="314482"/>
                </a:lnTo>
                <a:lnTo>
                  <a:pt x="26733" y="299492"/>
                </a:lnTo>
                <a:lnTo>
                  <a:pt x="30365" y="290668"/>
                </a:lnTo>
                <a:lnTo>
                  <a:pt x="34056" y="280976"/>
                </a:lnTo>
                <a:lnTo>
                  <a:pt x="37787" y="270705"/>
                </a:lnTo>
                <a:lnTo>
                  <a:pt x="114643" y="41934"/>
                </a:lnTo>
                <a:lnTo>
                  <a:pt x="119451" y="30063"/>
                </a:lnTo>
                <a:lnTo>
                  <a:pt x="123928" y="20879"/>
                </a:lnTo>
                <a:lnTo>
                  <a:pt x="128181" y="13486"/>
                </a:lnTo>
                <a:lnTo>
                  <a:pt x="132287" y="8558"/>
                </a:lnTo>
                <a:lnTo>
                  <a:pt x="136295" y="5273"/>
                </a:lnTo>
                <a:lnTo>
                  <a:pt x="145784" y="0"/>
                </a:lnTo>
                <a:lnTo>
                  <a:pt x="153855" y="6052"/>
                </a:lnTo>
                <a:lnTo>
                  <a:pt x="159563" y="11222"/>
                </a:lnTo>
                <a:lnTo>
                  <a:pt x="163368" y="15938"/>
                </a:lnTo>
                <a:lnTo>
                  <a:pt x="169994" y="28644"/>
                </a:lnTo>
                <a:lnTo>
                  <a:pt x="179437" y="40452"/>
                </a:lnTo>
                <a:lnTo>
                  <a:pt x="186591" y="48161"/>
                </a:lnTo>
                <a:lnTo>
                  <a:pt x="194005" y="59207"/>
                </a:lnTo>
                <a:lnTo>
                  <a:pt x="201533" y="71313"/>
                </a:lnTo>
                <a:lnTo>
                  <a:pt x="209112" y="80926"/>
                </a:lnTo>
                <a:lnTo>
                  <a:pt x="212911" y="89078"/>
                </a:lnTo>
                <a:lnTo>
                  <a:pt x="216714" y="99592"/>
                </a:lnTo>
                <a:lnTo>
                  <a:pt x="220519" y="111682"/>
                </a:lnTo>
                <a:lnTo>
                  <a:pt x="230676" y="136252"/>
                </a:lnTo>
                <a:lnTo>
                  <a:pt x="262281" y="207578"/>
                </a:lnTo>
                <a:lnTo>
                  <a:pt x="273757" y="235743"/>
                </a:lnTo>
                <a:lnTo>
                  <a:pt x="281408" y="257059"/>
                </a:lnTo>
                <a:lnTo>
                  <a:pt x="286509" y="273810"/>
                </a:lnTo>
                <a:lnTo>
                  <a:pt x="291179" y="293867"/>
                </a:lnTo>
                <a:lnTo>
                  <a:pt x="295563" y="316128"/>
                </a:lnTo>
                <a:lnTo>
                  <a:pt x="302550" y="356950"/>
                </a:lnTo>
                <a:lnTo>
                  <a:pt x="304413" y="369614"/>
                </a:lnTo>
                <a:lnTo>
                  <a:pt x="305655" y="379327"/>
                </a:lnTo>
                <a:lnTo>
                  <a:pt x="307753" y="388341"/>
                </a:lnTo>
                <a:lnTo>
                  <a:pt x="310422" y="396891"/>
                </a:lnTo>
                <a:lnTo>
                  <a:pt x="319569" y="42161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32"/>
          <p:cNvSpPr/>
          <p:nvPr/>
        </p:nvSpPr>
        <p:spPr>
          <a:xfrm>
            <a:off x="4000500" y="4503419"/>
            <a:ext cx="331471" cy="102871"/>
          </a:xfrm>
          <a:custGeom>
            <a:avLst/>
            <a:gdLst/>
            <a:ahLst/>
            <a:cxnLst/>
            <a:rect l="0" t="0" r="0" b="0"/>
            <a:pathLst>
              <a:path w="331471" h="102871">
                <a:moveTo>
                  <a:pt x="0" y="102870"/>
                </a:moveTo>
                <a:lnTo>
                  <a:pt x="6067" y="96803"/>
                </a:lnTo>
                <a:lnTo>
                  <a:pt x="9125" y="95015"/>
                </a:lnTo>
                <a:lnTo>
                  <a:pt x="15909" y="93029"/>
                </a:lnTo>
                <a:lnTo>
                  <a:pt x="20766" y="92500"/>
                </a:lnTo>
                <a:lnTo>
                  <a:pt x="26544" y="92147"/>
                </a:lnTo>
                <a:lnTo>
                  <a:pt x="32936" y="91911"/>
                </a:lnTo>
                <a:lnTo>
                  <a:pt x="38467" y="90484"/>
                </a:lnTo>
                <a:lnTo>
                  <a:pt x="43425" y="88263"/>
                </a:lnTo>
                <a:lnTo>
                  <a:pt x="47999" y="85512"/>
                </a:lnTo>
                <a:lnTo>
                  <a:pt x="53590" y="82408"/>
                </a:lnTo>
                <a:lnTo>
                  <a:pt x="66574" y="75573"/>
                </a:lnTo>
                <a:lnTo>
                  <a:pt x="88164" y="64585"/>
                </a:lnTo>
                <a:lnTo>
                  <a:pt x="95606" y="62106"/>
                </a:lnTo>
                <a:lnTo>
                  <a:pt x="103108" y="60454"/>
                </a:lnTo>
                <a:lnTo>
                  <a:pt x="110648" y="59353"/>
                </a:lnTo>
                <a:lnTo>
                  <a:pt x="120755" y="56079"/>
                </a:lnTo>
                <a:lnTo>
                  <a:pt x="132573" y="51356"/>
                </a:lnTo>
                <a:lnTo>
                  <a:pt x="145532" y="45667"/>
                </a:lnTo>
                <a:lnTo>
                  <a:pt x="173478" y="32573"/>
                </a:lnTo>
                <a:lnTo>
                  <a:pt x="188041" y="25526"/>
                </a:lnTo>
                <a:lnTo>
                  <a:pt x="200291" y="20828"/>
                </a:lnTo>
                <a:lnTo>
                  <a:pt x="210997" y="17695"/>
                </a:lnTo>
                <a:lnTo>
                  <a:pt x="220675" y="15607"/>
                </a:lnTo>
                <a:lnTo>
                  <a:pt x="230936" y="12945"/>
                </a:lnTo>
                <a:lnTo>
                  <a:pt x="241587" y="9900"/>
                </a:lnTo>
                <a:lnTo>
                  <a:pt x="252498" y="6600"/>
                </a:lnTo>
                <a:lnTo>
                  <a:pt x="263582" y="4400"/>
                </a:lnTo>
                <a:lnTo>
                  <a:pt x="274781" y="2934"/>
                </a:lnTo>
                <a:lnTo>
                  <a:pt x="294845" y="1304"/>
                </a:lnTo>
                <a:lnTo>
                  <a:pt x="301973" y="870"/>
                </a:lnTo>
                <a:lnTo>
                  <a:pt x="33147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33"/>
          <p:cNvSpPr/>
          <p:nvPr/>
        </p:nvSpPr>
        <p:spPr>
          <a:xfrm>
            <a:off x="4549610" y="4286310"/>
            <a:ext cx="273850" cy="135558"/>
          </a:xfrm>
          <a:custGeom>
            <a:avLst/>
            <a:gdLst/>
            <a:ahLst/>
            <a:cxnLst/>
            <a:rect l="0" t="0" r="0" b="0"/>
            <a:pathLst>
              <a:path w="273850" h="135558">
                <a:moveTo>
                  <a:pt x="10960" y="102809"/>
                </a:moveTo>
                <a:lnTo>
                  <a:pt x="4892" y="90674"/>
                </a:lnTo>
                <a:lnTo>
                  <a:pt x="3104" y="85829"/>
                </a:lnTo>
                <a:lnTo>
                  <a:pt x="1912" y="81329"/>
                </a:lnTo>
                <a:lnTo>
                  <a:pt x="1118" y="77059"/>
                </a:lnTo>
                <a:lnTo>
                  <a:pt x="589" y="70403"/>
                </a:lnTo>
                <a:lnTo>
                  <a:pt x="235" y="62155"/>
                </a:lnTo>
                <a:lnTo>
                  <a:pt x="0" y="52846"/>
                </a:lnTo>
                <a:lnTo>
                  <a:pt x="1114" y="45370"/>
                </a:lnTo>
                <a:lnTo>
                  <a:pt x="3126" y="39117"/>
                </a:lnTo>
                <a:lnTo>
                  <a:pt x="5737" y="33678"/>
                </a:lnTo>
                <a:lnTo>
                  <a:pt x="7478" y="28782"/>
                </a:lnTo>
                <a:lnTo>
                  <a:pt x="8638" y="24248"/>
                </a:lnTo>
                <a:lnTo>
                  <a:pt x="9412" y="19955"/>
                </a:lnTo>
                <a:lnTo>
                  <a:pt x="12468" y="15823"/>
                </a:lnTo>
                <a:lnTo>
                  <a:pt x="17045" y="11798"/>
                </a:lnTo>
                <a:lnTo>
                  <a:pt x="22636" y="7846"/>
                </a:lnTo>
                <a:lnTo>
                  <a:pt x="28904" y="5210"/>
                </a:lnTo>
                <a:lnTo>
                  <a:pt x="35622" y="3453"/>
                </a:lnTo>
                <a:lnTo>
                  <a:pt x="42642" y="2282"/>
                </a:lnTo>
                <a:lnTo>
                  <a:pt x="48591" y="1501"/>
                </a:lnTo>
                <a:lnTo>
                  <a:pt x="53827" y="981"/>
                </a:lnTo>
                <a:lnTo>
                  <a:pt x="58588" y="634"/>
                </a:lnTo>
                <a:lnTo>
                  <a:pt x="63032" y="402"/>
                </a:lnTo>
                <a:lnTo>
                  <a:pt x="71356" y="145"/>
                </a:lnTo>
                <a:lnTo>
                  <a:pt x="83183" y="0"/>
                </a:lnTo>
                <a:lnTo>
                  <a:pt x="85778" y="1250"/>
                </a:lnTo>
                <a:lnTo>
                  <a:pt x="87508" y="3353"/>
                </a:lnTo>
                <a:lnTo>
                  <a:pt x="88663" y="6025"/>
                </a:lnTo>
                <a:lnTo>
                  <a:pt x="90701" y="9077"/>
                </a:lnTo>
                <a:lnTo>
                  <a:pt x="93331" y="12381"/>
                </a:lnTo>
                <a:lnTo>
                  <a:pt x="96354" y="15854"/>
                </a:lnTo>
                <a:lnTo>
                  <a:pt x="98369" y="19439"/>
                </a:lnTo>
                <a:lnTo>
                  <a:pt x="99713" y="23099"/>
                </a:lnTo>
                <a:lnTo>
                  <a:pt x="107937" y="56302"/>
                </a:lnTo>
                <a:lnTo>
                  <a:pt x="109901" y="67994"/>
                </a:lnTo>
                <a:lnTo>
                  <a:pt x="111210" y="79599"/>
                </a:lnTo>
                <a:lnTo>
                  <a:pt x="112083" y="91146"/>
                </a:lnTo>
                <a:lnTo>
                  <a:pt x="113935" y="101384"/>
                </a:lnTo>
                <a:lnTo>
                  <a:pt x="116440" y="110749"/>
                </a:lnTo>
                <a:lnTo>
                  <a:pt x="119380" y="119533"/>
                </a:lnTo>
                <a:lnTo>
                  <a:pt x="122610" y="125388"/>
                </a:lnTo>
                <a:lnTo>
                  <a:pt x="126033" y="129292"/>
                </a:lnTo>
                <a:lnTo>
                  <a:pt x="129585" y="131894"/>
                </a:lnTo>
                <a:lnTo>
                  <a:pt x="134494" y="133629"/>
                </a:lnTo>
                <a:lnTo>
                  <a:pt x="140305" y="134786"/>
                </a:lnTo>
                <a:lnTo>
                  <a:pt x="146720" y="135557"/>
                </a:lnTo>
                <a:lnTo>
                  <a:pt x="150996" y="134801"/>
                </a:lnTo>
                <a:lnTo>
                  <a:pt x="153848" y="133027"/>
                </a:lnTo>
                <a:lnTo>
                  <a:pt x="155748" y="130575"/>
                </a:lnTo>
                <a:lnTo>
                  <a:pt x="159556" y="128939"/>
                </a:lnTo>
                <a:lnTo>
                  <a:pt x="164634" y="127850"/>
                </a:lnTo>
                <a:lnTo>
                  <a:pt x="170559" y="127123"/>
                </a:lnTo>
                <a:lnTo>
                  <a:pt x="174509" y="125368"/>
                </a:lnTo>
                <a:lnTo>
                  <a:pt x="177143" y="122929"/>
                </a:lnTo>
                <a:lnTo>
                  <a:pt x="178898" y="120033"/>
                </a:lnTo>
                <a:lnTo>
                  <a:pt x="182609" y="116832"/>
                </a:lnTo>
                <a:lnTo>
                  <a:pt x="187622" y="113427"/>
                </a:lnTo>
                <a:lnTo>
                  <a:pt x="193505" y="109888"/>
                </a:lnTo>
                <a:lnTo>
                  <a:pt x="198697" y="106259"/>
                </a:lnTo>
                <a:lnTo>
                  <a:pt x="203427" y="102569"/>
                </a:lnTo>
                <a:lnTo>
                  <a:pt x="207851" y="98839"/>
                </a:lnTo>
                <a:lnTo>
                  <a:pt x="212071" y="95083"/>
                </a:lnTo>
                <a:lnTo>
                  <a:pt x="220146" y="87522"/>
                </a:lnTo>
                <a:lnTo>
                  <a:pt x="235678" y="72320"/>
                </a:lnTo>
                <a:lnTo>
                  <a:pt x="243338" y="64705"/>
                </a:lnTo>
                <a:lnTo>
                  <a:pt x="245888" y="60897"/>
                </a:lnTo>
                <a:lnTo>
                  <a:pt x="247589" y="57088"/>
                </a:lnTo>
                <a:lnTo>
                  <a:pt x="248723" y="53278"/>
                </a:lnTo>
                <a:lnTo>
                  <a:pt x="250748" y="49469"/>
                </a:lnTo>
                <a:lnTo>
                  <a:pt x="253369" y="45659"/>
                </a:lnTo>
                <a:lnTo>
                  <a:pt x="260632" y="36487"/>
                </a:lnTo>
                <a:lnTo>
                  <a:pt x="262498" y="35735"/>
                </a:lnTo>
                <a:lnTo>
                  <a:pt x="265012" y="35233"/>
                </a:lnTo>
                <a:lnTo>
                  <a:pt x="273849" y="342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34"/>
          <p:cNvSpPr/>
          <p:nvPr/>
        </p:nvSpPr>
        <p:spPr>
          <a:xfrm>
            <a:off x="4514850" y="4526279"/>
            <a:ext cx="331471" cy="34291"/>
          </a:xfrm>
          <a:custGeom>
            <a:avLst/>
            <a:gdLst/>
            <a:ahLst/>
            <a:cxnLst/>
            <a:rect l="0" t="0" r="0" b="0"/>
            <a:pathLst>
              <a:path w="331471" h="34291">
                <a:moveTo>
                  <a:pt x="0" y="0"/>
                </a:moveTo>
                <a:lnTo>
                  <a:pt x="6067" y="6068"/>
                </a:lnTo>
                <a:lnTo>
                  <a:pt x="7855" y="9126"/>
                </a:lnTo>
                <a:lnTo>
                  <a:pt x="9046" y="12434"/>
                </a:lnTo>
                <a:lnTo>
                  <a:pt x="9841" y="15910"/>
                </a:lnTo>
                <a:lnTo>
                  <a:pt x="11641" y="18226"/>
                </a:lnTo>
                <a:lnTo>
                  <a:pt x="14110" y="19771"/>
                </a:lnTo>
                <a:lnTo>
                  <a:pt x="17027" y="20801"/>
                </a:lnTo>
                <a:lnTo>
                  <a:pt x="20241" y="21487"/>
                </a:lnTo>
                <a:lnTo>
                  <a:pt x="27199" y="22250"/>
                </a:lnTo>
                <a:lnTo>
                  <a:pt x="34525" y="22589"/>
                </a:lnTo>
                <a:lnTo>
                  <a:pt x="43284" y="22740"/>
                </a:lnTo>
                <a:lnTo>
                  <a:pt x="55644" y="22807"/>
                </a:lnTo>
                <a:lnTo>
                  <a:pt x="67576" y="21555"/>
                </a:lnTo>
                <a:lnTo>
                  <a:pt x="115696" y="14994"/>
                </a:lnTo>
                <a:lnTo>
                  <a:pt x="127930" y="13807"/>
                </a:lnTo>
                <a:lnTo>
                  <a:pt x="138627" y="13015"/>
                </a:lnTo>
                <a:lnTo>
                  <a:pt x="150838" y="12486"/>
                </a:lnTo>
                <a:lnTo>
                  <a:pt x="189755" y="11743"/>
                </a:lnTo>
                <a:lnTo>
                  <a:pt x="241186" y="11472"/>
                </a:lnTo>
                <a:lnTo>
                  <a:pt x="250960" y="12728"/>
                </a:lnTo>
                <a:lnTo>
                  <a:pt x="260017" y="14836"/>
                </a:lnTo>
                <a:lnTo>
                  <a:pt x="268594" y="17511"/>
                </a:lnTo>
                <a:lnTo>
                  <a:pt x="276853" y="19294"/>
                </a:lnTo>
                <a:lnTo>
                  <a:pt x="284898" y="20483"/>
                </a:lnTo>
                <a:lnTo>
                  <a:pt x="292802" y="21275"/>
                </a:lnTo>
                <a:lnTo>
                  <a:pt x="299341" y="23073"/>
                </a:lnTo>
                <a:lnTo>
                  <a:pt x="304971" y="25542"/>
                </a:lnTo>
                <a:lnTo>
                  <a:pt x="309994" y="28458"/>
                </a:lnTo>
                <a:lnTo>
                  <a:pt x="314612" y="30402"/>
                </a:lnTo>
                <a:lnTo>
                  <a:pt x="318961" y="31698"/>
                </a:lnTo>
                <a:lnTo>
                  <a:pt x="331470" y="342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35"/>
          <p:cNvSpPr/>
          <p:nvPr/>
        </p:nvSpPr>
        <p:spPr>
          <a:xfrm>
            <a:off x="4553984" y="4663439"/>
            <a:ext cx="303767" cy="22862"/>
          </a:xfrm>
          <a:custGeom>
            <a:avLst/>
            <a:gdLst/>
            <a:ahLst/>
            <a:cxnLst/>
            <a:rect l="0" t="0" r="0" b="0"/>
            <a:pathLst>
              <a:path w="303767" h="22862">
                <a:moveTo>
                  <a:pt x="6586" y="0"/>
                </a:moveTo>
                <a:lnTo>
                  <a:pt x="0" y="0"/>
                </a:lnTo>
                <a:lnTo>
                  <a:pt x="2812" y="0"/>
                </a:lnTo>
                <a:lnTo>
                  <a:pt x="5340" y="1270"/>
                </a:lnTo>
                <a:lnTo>
                  <a:pt x="8295" y="3387"/>
                </a:lnTo>
                <a:lnTo>
                  <a:pt x="11535" y="6069"/>
                </a:lnTo>
                <a:lnTo>
                  <a:pt x="14965" y="7856"/>
                </a:lnTo>
                <a:lnTo>
                  <a:pt x="18522" y="9047"/>
                </a:lnTo>
                <a:lnTo>
                  <a:pt x="22163" y="9842"/>
                </a:lnTo>
                <a:lnTo>
                  <a:pt x="25861" y="10371"/>
                </a:lnTo>
                <a:lnTo>
                  <a:pt x="33356" y="10960"/>
                </a:lnTo>
                <a:lnTo>
                  <a:pt x="203823" y="11418"/>
                </a:lnTo>
                <a:lnTo>
                  <a:pt x="229517" y="12693"/>
                </a:lnTo>
                <a:lnTo>
                  <a:pt x="250457" y="14812"/>
                </a:lnTo>
                <a:lnTo>
                  <a:pt x="303766" y="228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36"/>
          <p:cNvSpPr/>
          <p:nvPr/>
        </p:nvSpPr>
        <p:spPr>
          <a:xfrm>
            <a:off x="5061174" y="4291094"/>
            <a:ext cx="310927" cy="258046"/>
          </a:xfrm>
          <a:custGeom>
            <a:avLst/>
            <a:gdLst/>
            <a:ahLst/>
            <a:cxnLst/>
            <a:rect l="0" t="0" r="0" b="0"/>
            <a:pathLst>
              <a:path w="310927" h="258046">
                <a:moveTo>
                  <a:pt x="208055" y="6585"/>
                </a:moveTo>
                <a:lnTo>
                  <a:pt x="201988" y="518"/>
                </a:lnTo>
                <a:lnTo>
                  <a:pt x="198930" y="0"/>
                </a:lnTo>
                <a:lnTo>
                  <a:pt x="195622" y="925"/>
                </a:lnTo>
                <a:lnTo>
                  <a:pt x="192147" y="2812"/>
                </a:lnTo>
                <a:lnTo>
                  <a:pt x="182210" y="10420"/>
                </a:lnTo>
                <a:lnTo>
                  <a:pt x="150848" y="35807"/>
                </a:lnTo>
                <a:lnTo>
                  <a:pt x="136897" y="46386"/>
                </a:lnTo>
                <a:lnTo>
                  <a:pt x="125057" y="54709"/>
                </a:lnTo>
                <a:lnTo>
                  <a:pt x="114623" y="61528"/>
                </a:lnTo>
                <a:lnTo>
                  <a:pt x="106397" y="67344"/>
                </a:lnTo>
                <a:lnTo>
                  <a:pt x="99643" y="72491"/>
                </a:lnTo>
                <a:lnTo>
                  <a:pt x="93871" y="77193"/>
                </a:lnTo>
                <a:lnTo>
                  <a:pt x="88752" y="81597"/>
                </a:lnTo>
                <a:lnTo>
                  <a:pt x="84070" y="85803"/>
                </a:lnTo>
                <a:lnTo>
                  <a:pt x="79678" y="89877"/>
                </a:lnTo>
                <a:lnTo>
                  <a:pt x="74211" y="93863"/>
                </a:lnTo>
                <a:lnTo>
                  <a:pt x="68026" y="97791"/>
                </a:lnTo>
                <a:lnTo>
                  <a:pt x="61362" y="101679"/>
                </a:lnTo>
                <a:lnTo>
                  <a:pt x="51840" y="110621"/>
                </a:lnTo>
                <a:lnTo>
                  <a:pt x="40412" y="122933"/>
                </a:lnTo>
                <a:lnTo>
                  <a:pt x="17977" y="148465"/>
                </a:lnTo>
                <a:lnTo>
                  <a:pt x="3773" y="164046"/>
                </a:lnTo>
                <a:lnTo>
                  <a:pt x="747" y="169979"/>
                </a:lnTo>
                <a:lnTo>
                  <a:pt x="0" y="175205"/>
                </a:lnTo>
                <a:lnTo>
                  <a:pt x="772" y="179959"/>
                </a:lnTo>
                <a:lnTo>
                  <a:pt x="1287" y="184397"/>
                </a:lnTo>
                <a:lnTo>
                  <a:pt x="1629" y="188627"/>
                </a:lnTo>
                <a:lnTo>
                  <a:pt x="1858" y="192716"/>
                </a:lnTo>
                <a:lnTo>
                  <a:pt x="3281" y="195442"/>
                </a:lnTo>
                <a:lnTo>
                  <a:pt x="5499" y="197260"/>
                </a:lnTo>
                <a:lnTo>
                  <a:pt x="13890" y="200550"/>
                </a:lnTo>
                <a:lnTo>
                  <a:pt x="30320" y="206245"/>
                </a:lnTo>
                <a:lnTo>
                  <a:pt x="40035" y="208272"/>
                </a:lnTo>
                <a:lnTo>
                  <a:pt x="50322" y="209623"/>
                </a:lnTo>
                <a:lnTo>
                  <a:pt x="60990" y="210524"/>
                </a:lnTo>
                <a:lnTo>
                  <a:pt x="71911" y="211124"/>
                </a:lnTo>
                <a:lnTo>
                  <a:pt x="94207" y="211792"/>
                </a:lnTo>
                <a:lnTo>
                  <a:pt x="135520" y="212220"/>
                </a:lnTo>
                <a:lnTo>
                  <a:pt x="170738" y="212279"/>
                </a:lnTo>
                <a:lnTo>
                  <a:pt x="189527" y="213564"/>
                </a:lnTo>
                <a:lnTo>
                  <a:pt x="208403" y="215691"/>
                </a:lnTo>
                <a:lnTo>
                  <a:pt x="241230" y="220171"/>
                </a:lnTo>
                <a:lnTo>
                  <a:pt x="251762" y="221366"/>
                </a:lnTo>
                <a:lnTo>
                  <a:pt x="260053" y="222163"/>
                </a:lnTo>
                <a:lnTo>
                  <a:pt x="268120" y="223964"/>
                </a:lnTo>
                <a:lnTo>
                  <a:pt x="276039" y="226434"/>
                </a:lnTo>
                <a:lnTo>
                  <a:pt x="294862" y="233456"/>
                </a:lnTo>
                <a:lnTo>
                  <a:pt x="304191" y="240741"/>
                </a:lnTo>
                <a:lnTo>
                  <a:pt x="308930" y="244875"/>
                </a:lnTo>
                <a:lnTo>
                  <a:pt x="309595" y="246725"/>
                </a:lnTo>
                <a:lnTo>
                  <a:pt x="310039" y="249229"/>
                </a:lnTo>
                <a:lnTo>
                  <a:pt x="310926" y="2580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37"/>
          <p:cNvSpPr/>
          <p:nvPr/>
        </p:nvSpPr>
        <p:spPr>
          <a:xfrm>
            <a:off x="5509259" y="4229100"/>
            <a:ext cx="45577" cy="411480"/>
          </a:xfrm>
          <a:custGeom>
            <a:avLst/>
            <a:gdLst/>
            <a:ahLst/>
            <a:cxnLst/>
            <a:rect l="0" t="0" r="0" b="0"/>
            <a:pathLst>
              <a:path w="45577" h="411480">
                <a:moveTo>
                  <a:pt x="0" y="0"/>
                </a:moveTo>
                <a:lnTo>
                  <a:pt x="6068" y="12135"/>
                </a:lnTo>
                <a:lnTo>
                  <a:pt x="7855" y="16980"/>
                </a:lnTo>
                <a:lnTo>
                  <a:pt x="9047" y="21480"/>
                </a:lnTo>
                <a:lnTo>
                  <a:pt x="9842" y="25750"/>
                </a:lnTo>
                <a:lnTo>
                  <a:pt x="14111" y="44041"/>
                </a:lnTo>
                <a:lnTo>
                  <a:pt x="17028" y="56031"/>
                </a:lnTo>
                <a:lnTo>
                  <a:pt x="20242" y="72913"/>
                </a:lnTo>
                <a:lnTo>
                  <a:pt x="27200" y="115379"/>
                </a:lnTo>
                <a:lnTo>
                  <a:pt x="29564" y="135339"/>
                </a:lnTo>
                <a:lnTo>
                  <a:pt x="31139" y="153726"/>
                </a:lnTo>
                <a:lnTo>
                  <a:pt x="32890" y="185162"/>
                </a:lnTo>
                <a:lnTo>
                  <a:pt x="33668" y="207601"/>
                </a:lnTo>
                <a:lnTo>
                  <a:pt x="35145" y="219681"/>
                </a:lnTo>
                <a:lnTo>
                  <a:pt x="37400" y="232814"/>
                </a:lnTo>
                <a:lnTo>
                  <a:pt x="40173" y="246649"/>
                </a:lnTo>
                <a:lnTo>
                  <a:pt x="42023" y="257142"/>
                </a:lnTo>
                <a:lnTo>
                  <a:pt x="43255" y="265408"/>
                </a:lnTo>
                <a:lnTo>
                  <a:pt x="44077" y="272188"/>
                </a:lnTo>
                <a:lnTo>
                  <a:pt x="44625" y="279249"/>
                </a:lnTo>
                <a:lnTo>
                  <a:pt x="44990" y="286496"/>
                </a:lnTo>
                <a:lnTo>
                  <a:pt x="45234" y="293867"/>
                </a:lnTo>
                <a:lnTo>
                  <a:pt x="45576" y="322445"/>
                </a:lnTo>
                <a:lnTo>
                  <a:pt x="44354" y="334343"/>
                </a:lnTo>
                <a:lnTo>
                  <a:pt x="42269" y="347355"/>
                </a:lnTo>
                <a:lnTo>
                  <a:pt x="39610" y="361110"/>
                </a:lnTo>
                <a:lnTo>
                  <a:pt x="37837" y="371550"/>
                </a:lnTo>
                <a:lnTo>
                  <a:pt x="36655" y="379780"/>
                </a:lnTo>
                <a:lnTo>
                  <a:pt x="35867" y="386536"/>
                </a:lnTo>
                <a:lnTo>
                  <a:pt x="34072" y="391040"/>
                </a:lnTo>
                <a:lnTo>
                  <a:pt x="31605" y="394043"/>
                </a:lnTo>
                <a:lnTo>
                  <a:pt x="28690" y="396045"/>
                </a:lnTo>
                <a:lnTo>
                  <a:pt x="26747" y="398650"/>
                </a:lnTo>
                <a:lnTo>
                  <a:pt x="25452" y="401657"/>
                </a:lnTo>
                <a:lnTo>
                  <a:pt x="22861" y="41147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38"/>
          <p:cNvSpPr/>
          <p:nvPr/>
        </p:nvSpPr>
        <p:spPr>
          <a:xfrm>
            <a:off x="5417820" y="4234138"/>
            <a:ext cx="417486" cy="326432"/>
          </a:xfrm>
          <a:custGeom>
            <a:avLst/>
            <a:gdLst/>
            <a:ahLst/>
            <a:cxnLst/>
            <a:rect l="0" t="0" r="0" b="0"/>
            <a:pathLst>
              <a:path w="417486" h="326432">
                <a:moveTo>
                  <a:pt x="0" y="63541"/>
                </a:moveTo>
                <a:lnTo>
                  <a:pt x="6067" y="45338"/>
                </a:lnTo>
                <a:lnTo>
                  <a:pt x="9125" y="39976"/>
                </a:lnTo>
                <a:lnTo>
                  <a:pt x="12433" y="36401"/>
                </a:lnTo>
                <a:lnTo>
                  <a:pt x="15908" y="34018"/>
                </a:lnTo>
                <a:lnTo>
                  <a:pt x="26544" y="31370"/>
                </a:lnTo>
                <a:lnTo>
                  <a:pt x="32936" y="30664"/>
                </a:lnTo>
                <a:lnTo>
                  <a:pt x="44817" y="27653"/>
                </a:lnTo>
                <a:lnTo>
                  <a:pt x="60358" y="23106"/>
                </a:lnTo>
                <a:lnTo>
                  <a:pt x="78339" y="17534"/>
                </a:lnTo>
                <a:lnTo>
                  <a:pt x="94135" y="13820"/>
                </a:lnTo>
                <a:lnTo>
                  <a:pt x="108477" y="11344"/>
                </a:lnTo>
                <a:lnTo>
                  <a:pt x="121848" y="9693"/>
                </a:lnTo>
                <a:lnTo>
                  <a:pt x="134572" y="8592"/>
                </a:lnTo>
                <a:lnTo>
                  <a:pt x="146864" y="7859"/>
                </a:lnTo>
                <a:lnTo>
                  <a:pt x="158869" y="7370"/>
                </a:lnTo>
                <a:lnTo>
                  <a:pt x="173223" y="5774"/>
                </a:lnTo>
                <a:lnTo>
                  <a:pt x="189142" y="3440"/>
                </a:lnTo>
                <a:lnTo>
                  <a:pt x="206104" y="613"/>
                </a:lnTo>
                <a:lnTo>
                  <a:pt x="221223" y="0"/>
                </a:lnTo>
                <a:lnTo>
                  <a:pt x="235112" y="860"/>
                </a:lnTo>
                <a:lnTo>
                  <a:pt x="248181" y="2704"/>
                </a:lnTo>
                <a:lnTo>
                  <a:pt x="260704" y="3933"/>
                </a:lnTo>
                <a:lnTo>
                  <a:pt x="272862" y="4753"/>
                </a:lnTo>
                <a:lnTo>
                  <a:pt x="284778" y="5299"/>
                </a:lnTo>
                <a:lnTo>
                  <a:pt x="295262" y="6933"/>
                </a:lnTo>
                <a:lnTo>
                  <a:pt x="304791" y="9292"/>
                </a:lnTo>
                <a:lnTo>
                  <a:pt x="313684" y="12136"/>
                </a:lnTo>
                <a:lnTo>
                  <a:pt x="322152" y="15301"/>
                </a:lnTo>
                <a:lnTo>
                  <a:pt x="330338" y="18681"/>
                </a:lnTo>
                <a:lnTo>
                  <a:pt x="338335" y="22205"/>
                </a:lnTo>
                <a:lnTo>
                  <a:pt x="353994" y="29506"/>
                </a:lnTo>
                <a:lnTo>
                  <a:pt x="384744" y="44542"/>
                </a:lnTo>
                <a:lnTo>
                  <a:pt x="391115" y="49605"/>
                </a:lnTo>
                <a:lnTo>
                  <a:pt x="396634" y="55520"/>
                </a:lnTo>
                <a:lnTo>
                  <a:pt x="401582" y="62004"/>
                </a:lnTo>
                <a:lnTo>
                  <a:pt x="404881" y="67597"/>
                </a:lnTo>
                <a:lnTo>
                  <a:pt x="408547" y="77197"/>
                </a:lnTo>
                <a:lnTo>
                  <a:pt x="410794" y="82805"/>
                </a:lnTo>
                <a:lnTo>
                  <a:pt x="413563" y="89084"/>
                </a:lnTo>
                <a:lnTo>
                  <a:pt x="416678" y="95810"/>
                </a:lnTo>
                <a:lnTo>
                  <a:pt x="417485" y="102834"/>
                </a:lnTo>
                <a:lnTo>
                  <a:pt x="416754" y="110056"/>
                </a:lnTo>
                <a:lnTo>
                  <a:pt x="414996" y="117411"/>
                </a:lnTo>
                <a:lnTo>
                  <a:pt x="413824" y="123585"/>
                </a:lnTo>
                <a:lnTo>
                  <a:pt x="413042" y="128970"/>
                </a:lnTo>
                <a:lnTo>
                  <a:pt x="412521" y="133831"/>
                </a:lnTo>
                <a:lnTo>
                  <a:pt x="410904" y="139611"/>
                </a:lnTo>
                <a:lnTo>
                  <a:pt x="408556" y="146005"/>
                </a:lnTo>
                <a:lnTo>
                  <a:pt x="405720" y="152807"/>
                </a:lnTo>
                <a:lnTo>
                  <a:pt x="402560" y="159882"/>
                </a:lnTo>
                <a:lnTo>
                  <a:pt x="395662" y="174516"/>
                </a:lnTo>
                <a:lnTo>
                  <a:pt x="390775" y="181975"/>
                </a:lnTo>
                <a:lnTo>
                  <a:pt x="384976" y="189487"/>
                </a:lnTo>
                <a:lnTo>
                  <a:pt x="378571" y="197035"/>
                </a:lnTo>
                <a:lnTo>
                  <a:pt x="373030" y="204607"/>
                </a:lnTo>
                <a:lnTo>
                  <a:pt x="368067" y="212195"/>
                </a:lnTo>
                <a:lnTo>
                  <a:pt x="363488" y="219794"/>
                </a:lnTo>
                <a:lnTo>
                  <a:pt x="357895" y="226130"/>
                </a:lnTo>
                <a:lnTo>
                  <a:pt x="351627" y="231623"/>
                </a:lnTo>
                <a:lnTo>
                  <a:pt x="344908" y="236556"/>
                </a:lnTo>
                <a:lnTo>
                  <a:pt x="337888" y="242384"/>
                </a:lnTo>
                <a:lnTo>
                  <a:pt x="330669" y="248810"/>
                </a:lnTo>
                <a:lnTo>
                  <a:pt x="323316" y="255634"/>
                </a:lnTo>
                <a:lnTo>
                  <a:pt x="315874" y="261453"/>
                </a:lnTo>
                <a:lnTo>
                  <a:pt x="308372" y="266602"/>
                </a:lnTo>
                <a:lnTo>
                  <a:pt x="300832" y="271305"/>
                </a:lnTo>
                <a:lnTo>
                  <a:pt x="293264" y="275711"/>
                </a:lnTo>
                <a:lnTo>
                  <a:pt x="278083" y="283992"/>
                </a:lnTo>
                <a:lnTo>
                  <a:pt x="266255" y="291906"/>
                </a:lnTo>
                <a:lnTo>
                  <a:pt x="261324" y="295795"/>
                </a:lnTo>
                <a:lnTo>
                  <a:pt x="254226" y="299657"/>
                </a:lnTo>
                <a:lnTo>
                  <a:pt x="245683" y="303502"/>
                </a:lnTo>
                <a:lnTo>
                  <a:pt x="236179" y="307335"/>
                </a:lnTo>
                <a:lnTo>
                  <a:pt x="227303" y="309890"/>
                </a:lnTo>
                <a:lnTo>
                  <a:pt x="218845" y="311594"/>
                </a:lnTo>
                <a:lnTo>
                  <a:pt x="210667" y="312730"/>
                </a:lnTo>
                <a:lnTo>
                  <a:pt x="198193" y="317379"/>
                </a:lnTo>
                <a:lnTo>
                  <a:pt x="182880" y="32643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39"/>
          <p:cNvSpPr/>
          <p:nvPr/>
        </p:nvSpPr>
        <p:spPr>
          <a:xfrm>
            <a:off x="3491784" y="4972050"/>
            <a:ext cx="325837" cy="320040"/>
          </a:xfrm>
          <a:custGeom>
            <a:avLst/>
            <a:gdLst/>
            <a:ahLst/>
            <a:cxnLst/>
            <a:rect l="0" t="0" r="0" b="0"/>
            <a:pathLst>
              <a:path w="325837" h="320040">
                <a:moveTo>
                  <a:pt x="314406" y="0"/>
                </a:moveTo>
                <a:lnTo>
                  <a:pt x="308338" y="0"/>
                </a:lnTo>
                <a:lnTo>
                  <a:pt x="305280" y="1270"/>
                </a:lnTo>
                <a:lnTo>
                  <a:pt x="298497" y="6067"/>
                </a:lnTo>
                <a:lnTo>
                  <a:pt x="292370" y="12934"/>
                </a:lnTo>
                <a:lnTo>
                  <a:pt x="284475" y="22593"/>
                </a:lnTo>
                <a:lnTo>
                  <a:pt x="275402" y="34112"/>
                </a:lnTo>
                <a:lnTo>
                  <a:pt x="266813" y="44331"/>
                </a:lnTo>
                <a:lnTo>
                  <a:pt x="258547" y="53684"/>
                </a:lnTo>
                <a:lnTo>
                  <a:pt x="243860" y="69579"/>
                </a:lnTo>
                <a:lnTo>
                  <a:pt x="233099" y="80877"/>
                </a:lnTo>
                <a:lnTo>
                  <a:pt x="227181" y="88208"/>
                </a:lnTo>
                <a:lnTo>
                  <a:pt x="220696" y="96905"/>
                </a:lnTo>
                <a:lnTo>
                  <a:pt x="213832" y="106513"/>
                </a:lnTo>
                <a:lnTo>
                  <a:pt x="206716" y="115458"/>
                </a:lnTo>
                <a:lnTo>
                  <a:pt x="199433" y="123962"/>
                </a:lnTo>
                <a:lnTo>
                  <a:pt x="192037" y="132171"/>
                </a:lnTo>
                <a:lnTo>
                  <a:pt x="177046" y="148066"/>
                </a:lnTo>
                <a:lnTo>
                  <a:pt x="126184" y="199556"/>
                </a:lnTo>
                <a:lnTo>
                  <a:pt x="44650" y="281172"/>
                </a:lnTo>
                <a:lnTo>
                  <a:pt x="34239" y="290318"/>
                </a:lnTo>
                <a:lnTo>
                  <a:pt x="26028" y="296415"/>
                </a:lnTo>
                <a:lnTo>
                  <a:pt x="19284" y="300480"/>
                </a:lnTo>
                <a:lnTo>
                  <a:pt x="14788" y="304460"/>
                </a:lnTo>
                <a:lnTo>
                  <a:pt x="11790" y="308383"/>
                </a:lnTo>
                <a:lnTo>
                  <a:pt x="9792" y="312268"/>
                </a:lnTo>
                <a:lnTo>
                  <a:pt x="7190" y="314859"/>
                </a:lnTo>
                <a:lnTo>
                  <a:pt x="4185" y="316586"/>
                </a:lnTo>
                <a:lnTo>
                  <a:pt x="912" y="317737"/>
                </a:lnTo>
                <a:lnTo>
                  <a:pt x="0" y="317234"/>
                </a:lnTo>
                <a:lnTo>
                  <a:pt x="662" y="315629"/>
                </a:lnTo>
                <a:lnTo>
                  <a:pt x="2373" y="313290"/>
                </a:lnTo>
                <a:lnTo>
                  <a:pt x="4784" y="311730"/>
                </a:lnTo>
                <a:lnTo>
                  <a:pt x="10849" y="309996"/>
                </a:lnTo>
                <a:lnTo>
                  <a:pt x="39607" y="302953"/>
                </a:lnTo>
                <a:lnTo>
                  <a:pt x="49927" y="301028"/>
                </a:lnTo>
                <a:lnTo>
                  <a:pt x="59346" y="299745"/>
                </a:lnTo>
                <a:lnTo>
                  <a:pt x="68166" y="298890"/>
                </a:lnTo>
                <a:lnTo>
                  <a:pt x="75316" y="297050"/>
                </a:lnTo>
                <a:lnTo>
                  <a:pt x="81352" y="294553"/>
                </a:lnTo>
                <a:lnTo>
                  <a:pt x="86647" y="291619"/>
                </a:lnTo>
                <a:lnTo>
                  <a:pt x="92716" y="289662"/>
                </a:lnTo>
                <a:lnTo>
                  <a:pt x="99303" y="288358"/>
                </a:lnTo>
                <a:lnTo>
                  <a:pt x="106233" y="287489"/>
                </a:lnTo>
                <a:lnTo>
                  <a:pt x="118474" y="286909"/>
                </a:lnTo>
                <a:lnTo>
                  <a:pt x="167028" y="286093"/>
                </a:lnTo>
                <a:lnTo>
                  <a:pt x="217308" y="285795"/>
                </a:lnTo>
                <a:lnTo>
                  <a:pt x="225544" y="287050"/>
                </a:lnTo>
                <a:lnTo>
                  <a:pt x="233575" y="289156"/>
                </a:lnTo>
                <a:lnTo>
                  <a:pt x="241468" y="291831"/>
                </a:lnTo>
                <a:lnTo>
                  <a:pt x="249271" y="294883"/>
                </a:lnTo>
                <a:lnTo>
                  <a:pt x="257012" y="298189"/>
                </a:lnTo>
                <a:lnTo>
                  <a:pt x="264713" y="301662"/>
                </a:lnTo>
                <a:lnTo>
                  <a:pt x="271118" y="303978"/>
                </a:lnTo>
                <a:lnTo>
                  <a:pt x="276657" y="305522"/>
                </a:lnTo>
                <a:lnTo>
                  <a:pt x="286198" y="307237"/>
                </a:lnTo>
                <a:lnTo>
                  <a:pt x="294672" y="308000"/>
                </a:lnTo>
                <a:lnTo>
                  <a:pt x="298710" y="309473"/>
                </a:lnTo>
                <a:lnTo>
                  <a:pt x="302672" y="311725"/>
                </a:lnTo>
                <a:lnTo>
                  <a:pt x="325836" y="32003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40"/>
          <p:cNvSpPr/>
          <p:nvPr/>
        </p:nvSpPr>
        <p:spPr>
          <a:xfrm>
            <a:off x="3931920" y="4972050"/>
            <a:ext cx="68581" cy="320040"/>
          </a:xfrm>
          <a:custGeom>
            <a:avLst/>
            <a:gdLst/>
            <a:ahLst/>
            <a:cxnLst/>
            <a:rect l="0" t="0" r="0" b="0"/>
            <a:pathLst>
              <a:path w="68581" h="320040">
                <a:moveTo>
                  <a:pt x="0" y="0"/>
                </a:moveTo>
                <a:lnTo>
                  <a:pt x="6067" y="24270"/>
                </a:lnTo>
                <a:lnTo>
                  <a:pt x="7855" y="32690"/>
                </a:lnTo>
                <a:lnTo>
                  <a:pt x="9046" y="39573"/>
                </a:lnTo>
                <a:lnTo>
                  <a:pt x="9841" y="45432"/>
                </a:lnTo>
                <a:lnTo>
                  <a:pt x="11641" y="51878"/>
                </a:lnTo>
                <a:lnTo>
                  <a:pt x="14110" y="58715"/>
                </a:lnTo>
                <a:lnTo>
                  <a:pt x="17026" y="65813"/>
                </a:lnTo>
                <a:lnTo>
                  <a:pt x="18971" y="73085"/>
                </a:lnTo>
                <a:lnTo>
                  <a:pt x="20267" y="80473"/>
                </a:lnTo>
                <a:lnTo>
                  <a:pt x="21131" y="87939"/>
                </a:lnTo>
                <a:lnTo>
                  <a:pt x="21708" y="96726"/>
                </a:lnTo>
                <a:lnTo>
                  <a:pt x="22091" y="106393"/>
                </a:lnTo>
                <a:lnTo>
                  <a:pt x="22347" y="116649"/>
                </a:lnTo>
                <a:lnTo>
                  <a:pt x="23788" y="126026"/>
                </a:lnTo>
                <a:lnTo>
                  <a:pt x="26019" y="134817"/>
                </a:lnTo>
                <a:lnTo>
                  <a:pt x="28776" y="143218"/>
                </a:lnTo>
                <a:lnTo>
                  <a:pt x="31884" y="157708"/>
                </a:lnTo>
                <a:lnTo>
                  <a:pt x="35226" y="176259"/>
                </a:lnTo>
                <a:lnTo>
                  <a:pt x="38724" y="197516"/>
                </a:lnTo>
                <a:lnTo>
                  <a:pt x="41056" y="214227"/>
                </a:lnTo>
                <a:lnTo>
                  <a:pt x="42610" y="227908"/>
                </a:lnTo>
                <a:lnTo>
                  <a:pt x="43647" y="239568"/>
                </a:lnTo>
                <a:lnTo>
                  <a:pt x="45608" y="251152"/>
                </a:lnTo>
                <a:lnTo>
                  <a:pt x="48185" y="262685"/>
                </a:lnTo>
                <a:lnTo>
                  <a:pt x="51173" y="274183"/>
                </a:lnTo>
                <a:lnTo>
                  <a:pt x="54435" y="283119"/>
                </a:lnTo>
                <a:lnTo>
                  <a:pt x="57880" y="290345"/>
                </a:lnTo>
                <a:lnTo>
                  <a:pt x="61447" y="296434"/>
                </a:lnTo>
                <a:lnTo>
                  <a:pt x="63824" y="301762"/>
                </a:lnTo>
                <a:lnTo>
                  <a:pt x="65410" y="306585"/>
                </a:lnTo>
                <a:lnTo>
                  <a:pt x="68580" y="32003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41"/>
          <p:cNvSpPr/>
          <p:nvPr/>
        </p:nvSpPr>
        <p:spPr>
          <a:xfrm>
            <a:off x="3943350" y="4908762"/>
            <a:ext cx="284880" cy="417618"/>
          </a:xfrm>
          <a:custGeom>
            <a:avLst/>
            <a:gdLst/>
            <a:ahLst/>
            <a:cxnLst/>
            <a:rect l="0" t="0" r="0" b="0"/>
            <a:pathLst>
              <a:path w="284880" h="417618">
                <a:moveTo>
                  <a:pt x="0" y="74717"/>
                </a:moveTo>
                <a:lnTo>
                  <a:pt x="6067" y="62582"/>
                </a:lnTo>
                <a:lnTo>
                  <a:pt x="9046" y="53237"/>
                </a:lnTo>
                <a:lnTo>
                  <a:pt x="9841" y="48967"/>
                </a:lnTo>
                <a:lnTo>
                  <a:pt x="12910" y="44851"/>
                </a:lnTo>
                <a:lnTo>
                  <a:pt x="17497" y="40836"/>
                </a:lnTo>
                <a:lnTo>
                  <a:pt x="23094" y="36890"/>
                </a:lnTo>
                <a:lnTo>
                  <a:pt x="29366" y="32989"/>
                </a:lnTo>
                <a:lnTo>
                  <a:pt x="36087" y="29119"/>
                </a:lnTo>
                <a:lnTo>
                  <a:pt x="43108" y="25268"/>
                </a:lnTo>
                <a:lnTo>
                  <a:pt x="49059" y="21431"/>
                </a:lnTo>
                <a:lnTo>
                  <a:pt x="54295" y="17603"/>
                </a:lnTo>
                <a:lnTo>
                  <a:pt x="59057" y="13781"/>
                </a:lnTo>
                <a:lnTo>
                  <a:pt x="64771" y="11233"/>
                </a:lnTo>
                <a:lnTo>
                  <a:pt x="71121" y="9535"/>
                </a:lnTo>
                <a:lnTo>
                  <a:pt x="77894" y="8402"/>
                </a:lnTo>
                <a:lnTo>
                  <a:pt x="84949" y="6377"/>
                </a:lnTo>
                <a:lnTo>
                  <a:pt x="92193" y="3757"/>
                </a:lnTo>
                <a:lnTo>
                  <a:pt x="99561" y="741"/>
                </a:lnTo>
                <a:lnTo>
                  <a:pt x="107014" y="0"/>
                </a:lnTo>
                <a:lnTo>
                  <a:pt x="114523" y="776"/>
                </a:lnTo>
                <a:lnTo>
                  <a:pt x="122068" y="2563"/>
                </a:lnTo>
                <a:lnTo>
                  <a:pt x="128369" y="3754"/>
                </a:lnTo>
                <a:lnTo>
                  <a:pt x="133839" y="4549"/>
                </a:lnTo>
                <a:lnTo>
                  <a:pt x="138756" y="5078"/>
                </a:lnTo>
                <a:lnTo>
                  <a:pt x="143304" y="6701"/>
                </a:lnTo>
                <a:lnTo>
                  <a:pt x="151743" y="11891"/>
                </a:lnTo>
                <a:lnTo>
                  <a:pt x="159728" y="18431"/>
                </a:lnTo>
                <a:lnTo>
                  <a:pt x="163635" y="21953"/>
                </a:lnTo>
                <a:lnTo>
                  <a:pt x="166240" y="25571"/>
                </a:lnTo>
                <a:lnTo>
                  <a:pt x="169134" y="32978"/>
                </a:lnTo>
                <a:lnTo>
                  <a:pt x="168636" y="38001"/>
                </a:lnTo>
                <a:lnTo>
                  <a:pt x="164696" y="50356"/>
                </a:lnTo>
                <a:lnTo>
                  <a:pt x="163137" y="57206"/>
                </a:lnTo>
                <a:lnTo>
                  <a:pt x="162098" y="64313"/>
                </a:lnTo>
                <a:lnTo>
                  <a:pt x="161405" y="71591"/>
                </a:lnTo>
                <a:lnTo>
                  <a:pt x="159673" y="80254"/>
                </a:lnTo>
                <a:lnTo>
                  <a:pt x="157249" y="89838"/>
                </a:lnTo>
                <a:lnTo>
                  <a:pt x="154363" y="100038"/>
                </a:lnTo>
                <a:lnTo>
                  <a:pt x="149898" y="109378"/>
                </a:lnTo>
                <a:lnTo>
                  <a:pt x="144382" y="118144"/>
                </a:lnTo>
                <a:lnTo>
                  <a:pt x="138164" y="126529"/>
                </a:lnTo>
                <a:lnTo>
                  <a:pt x="131479" y="134658"/>
                </a:lnTo>
                <a:lnTo>
                  <a:pt x="124483" y="142618"/>
                </a:lnTo>
                <a:lnTo>
                  <a:pt x="117278" y="150464"/>
                </a:lnTo>
                <a:lnTo>
                  <a:pt x="102500" y="165956"/>
                </a:lnTo>
                <a:lnTo>
                  <a:pt x="72317" y="196598"/>
                </a:lnTo>
                <a:lnTo>
                  <a:pt x="64721" y="205501"/>
                </a:lnTo>
                <a:lnTo>
                  <a:pt x="57117" y="215246"/>
                </a:lnTo>
                <a:lnTo>
                  <a:pt x="49508" y="225554"/>
                </a:lnTo>
                <a:lnTo>
                  <a:pt x="41895" y="233695"/>
                </a:lnTo>
                <a:lnTo>
                  <a:pt x="34280" y="240392"/>
                </a:lnTo>
                <a:lnTo>
                  <a:pt x="26663" y="246127"/>
                </a:lnTo>
                <a:lnTo>
                  <a:pt x="22855" y="248680"/>
                </a:lnTo>
                <a:lnTo>
                  <a:pt x="21587" y="249113"/>
                </a:lnTo>
                <a:lnTo>
                  <a:pt x="25869" y="240267"/>
                </a:lnTo>
                <a:lnTo>
                  <a:pt x="31817" y="229575"/>
                </a:lnTo>
                <a:lnTo>
                  <a:pt x="38694" y="220590"/>
                </a:lnTo>
                <a:lnTo>
                  <a:pt x="46116" y="213876"/>
                </a:lnTo>
                <a:lnTo>
                  <a:pt x="56144" y="205590"/>
                </a:lnTo>
                <a:lnTo>
                  <a:pt x="67909" y="196255"/>
                </a:lnTo>
                <a:lnTo>
                  <a:pt x="80833" y="187493"/>
                </a:lnTo>
                <a:lnTo>
                  <a:pt x="94528" y="179111"/>
                </a:lnTo>
                <a:lnTo>
                  <a:pt x="108739" y="170983"/>
                </a:lnTo>
                <a:lnTo>
                  <a:pt x="138075" y="155179"/>
                </a:lnTo>
                <a:lnTo>
                  <a:pt x="153010" y="147408"/>
                </a:lnTo>
                <a:lnTo>
                  <a:pt x="165506" y="142228"/>
                </a:lnTo>
                <a:lnTo>
                  <a:pt x="176377" y="138775"/>
                </a:lnTo>
                <a:lnTo>
                  <a:pt x="186164" y="136472"/>
                </a:lnTo>
                <a:lnTo>
                  <a:pt x="195230" y="134937"/>
                </a:lnTo>
                <a:lnTo>
                  <a:pt x="203813" y="133914"/>
                </a:lnTo>
                <a:lnTo>
                  <a:pt x="212075" y="133232"/>
                </a:lnTo>
                <a:lnTo>
                  <a:pt x="220123" y="134047"/>
                </a:lnTo>
                <a:lnTo>
                  <a:pt x="228029" y="135861"/>
                </a:lnTo>
                <a:lnTo>
                  <a:pt x="235839" y="138340"/>
                </a:lnTo>
                <a:lnTo>
                  <a:pt x="243586" y="141262"/>
                </a:lnTo>
                <a:lnTo>
                  <a:pt x="251290" y="144481"/>
                </a:lnTo>
                <a:lnTo>
                  <a:pt x="258967" y="147896"/>
                </a:lnTo>
                <a:lnTo>
                  <a:pt x="265355" y="151443"/>
                </a:lnTo>
                <a:lnTo>
                  <a:pt x="270883" y="155078"/>
                </a:lnTo>
                <a:lnTo>
                  <a:pt x="275838" y="158771"/>
                </a:lnTo>
                <a:lnTo>
                  <a:pt x="279142" y="162503"/>
                </a:lnTo>
                <a:lnTo>
                  <a:pt x="281345" y="166261"/>
                </a:lnTo>
                <a:lnTo>
                  <a:pt x="282813" y="170036"/>
                </a:lnTo>
                <a:lnTo>
                  <a:pt x="283791" y="176364"/>
                </a:lnTo>
                <a:lnTo>
                  <a:pt x="284444" y="184392"/>
                </a:lnTo>
                <a:lnTo>
                  <a:pt x="284879" y="193554"/>
                </a:lnTo>
                <a:lnTo>
                  <a:pt x="283899" y="202202"/>
                </a:lnTo>
                <a:lnTo>
                  <a:pt x="281976" y="210507"/>
                </a:lnTo>
                <a:lnTo>
                  <a:pt x="269764" y="248155"/>
                </a:lnTo>
                <a:lnTo>
                  <a:pt x="264933" y="257652"/>
                </a:lnTo>
                <a:lnTo>
                  <a:pt x="259172" y="266524"/>
                </a:lnTo>
                <a:lnTo>
                  <a:pt x="252791" y="274978"/>
                </a:lnTo>
                <a:lnTo>
                  <a:pt x="244727" y="286965"/>
                </a:lnTo>
                <a:lnTo>
                  <a:pt x="225607" y="317216"/>
                </a:lnTo>
                <a:lnTo>
                  <a:pt x="216445" y="330363"/>
                </a:lnTo>
                <a:lnTo>
                  <a:pt x="207797" y="341668"/>
                </a:lnTo>
                <a:lnTo>
                  <a:pt x="199491" y="351745"/>
                </a:lnTo>
                <a:lnTo>
                  <a:pt x="188874" y="362272"/>
                </a:lnTo>
                <a:lnTo>
                  <a:pt x="176715" y="373100"/>
                </a:lnTo>
                <a:lnTo>
                  <a:pt x="163530" y="384129"/>
                </a:lnTo>
                <a:lnTo>
                  <a:pt x="150930" y="392752"/>
                </a:lnTo>
                <a:lnTo>
                  <a:pt x="138720" y="399770"/>
                </a:lnTo>
                <a:lnTo>
                  <a:pt x="109951" y="414092"/>
                </a:lnTo>
                <a:lnTo>
                  <a:pt x="105051" y="415268"/>
                </a:lnTo>
                <a:lnTo>
                  <a:pt x="99243" y="416051"/>
                </a:lnTo>
                <a:lnTo>
                  <a:pt x="80009" y="41761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42"/>
          <p:cNvSpPr/>
          <p:nvPr/>
        </p:nvSpPr>
        <p:spPr>
          <a:xfrm>
            <a:off x="4331970" y="4892039"/>
            <a:ext cx="377190" cy="125022"/>
          </a:xfrm>
          <a:custGeom>
            <a:avLst/>
            <a:gdLst/>
            <a:ahLst/>
            <a:cxnLst/>
            <a:rect l="0" t="0" r="0" b="0"/>
            <a:pathLst>
              <a:path w="377190" h="125022">
                <a:moveTo>
                  <a:pt x="0" y="114300"/>
                </a:moveTo>
                <a:lnTo>
                  <a:pt x="49547" y="64753"/>
                </a:lnTo>
                <a:lnTo>
                  <a:pt x="54621" y="60949"/>
                </a:lnTo>
                <a:lnTo>
                  <a:pt x="60544" y="57143"/>
                </a:lnTo>
                <a:lnTo>
                  <a:pt x="67033" y="53335"/>
                </a:lnTo>
                <a:lnTo>
                  <a:pt x="72628" y="49527"/>
                </a:lnTo>
                <a:lnTo>
                  <a:pt x="77629" y="45718"/>
                </a:lnTo>
                <a:lnTo>
                  <a:pt x="82232" y="41909"/>
                </a:lnTo>
                <a:lnTo>
                  <a:pt x="87842" y="39370"/>
                </a:lnTo>
                <a:lnTo>
                  <a:pt x="94121" y="37676"/>
                </a:lnTo>
                <a:lnTo>
                  <a:pt x="100847" y="36548"/>
                </a:lnTo>
                <a:lnTo>
                  <a:pt x="107871" y="34525"/>
                </a:lnTo>
                <a:lnTo>
                  <a:pt x="115094" y="31907"/>
                </a:lnTo>
                <a:lnTo>
                  <a:pt x="122449" y="28892"/>
                </a:lnTo>
                <a:lnTo>
                  <a:pt x="129893" y="28151"/>
                </a:lnTo>
                <a:lnTo>
                  <a:pt x="137395" y="28928"/>
                </a:lnTo>
                <a:lnTo>
                  <a:pt x="144936" y="30715"/>
                </a:lnTo>
                <a:lnTo>
                  <a:pt x="156703" y="32701"/>
                </a:lnTo>
                <a:lnTo>
                  <a:pt x="161618" y="33231"/>
                </a:lnTo>
                <a:lnTo>
                  <a:pt x="166165" y="34854"/>
                </a:lnTo>
                <a:lnTo>
                  <a:pt x="170467" y="37206"/>
                </a:lnTo>
                <a:lnTo>
                  <a:pt x="174604" y="40044"/>
                </a:lnTo>
                <a:lnTo>
                  <a:pt x="178633" y="43207"/>
                </a:lnTo>
                <a:lnTo>
                  <a:pt x="182588" y="46584"/>
                </a:lnTo>
                <a:lnTo>
                  <a:pt x="186495" y="50107"/>
                </a:lnTo>
                <a:lnTo>
                  <a:pt x="194223" y="57406"/>
                </a:lnTo>
                <a:lnTo>
                  <a:pt x="198062" y="61131"/>
                </a:lnTo>
                <a:lnTo>
                  <a:pt x="200621" y="64884"/>
                </a:lnTo>
                <a:lnTo>
                  <a:pt x="202328" y="68657"/>
                </a:lnTo>
                <a:lnTo>
                  <a:pt x="203465" y="72441"/>
                </a:lnTo>
                <a:lnTo>
                  <a:pt x="204223" y="77504"/>
                </a:lnTo>
                <a:lnTo>
                  <a:pt x="204729" y="83420"/>
                </a:lnTo>
                <a:lnTo>
                  <a:pt x="205066" y="89903"/>
                </a:lnTo>
                <a:lnTo>
                  <a:pt x="206560" y="95496"/>
                </a:lnTo>
                <a:lnTo>
                  <a:pt x="208826" y="100494"/>
                </a:lnTo>
                <a:lnTo>
                  <a:pt x="211608" y="105096"/>
                </a:lnTo>
                <a:lnTo>
                  <a:pt x="213462" y="109434"/>
                </a:lnTo>
                <a:lnTo>
                  <a:pt x="214698" y="113596"/>
                </a:lnTo>
                <a:lnTo>
                  <a:pt x="215522" y="117641"/>
                </a:lnTo>
                <a:lnTo>
                  <a:pt x="217341" y="120337"/>
                </a:lnTo>
                <a:lnTo>
                  <a:pt x="219824" y="122135"/>
                </a:lnTo>
                <a:lnTo>
                  <a:pt x="225970" y="124133"/>
                </a:lnTo>
                <a:lnTo>
                  <a:pt x="232934" y="125021"/>
                </a:lnTo>
                <a:lnTo>
                  <a:pt x="243649" y="122028"/>
                </a:lnTo>
                <a:lnTo>
                  <a:pt x="250063" y="119452"/>
                </a:lnTo>
                <a:lnTo>
                  <a:pt x="255608" y="116465"/>
                </a:lnTo>
                <a:lnTo>
                  <a:pt x="260576" y="113204"/>
                </a:lnTo>
                <a:lnTo>
                  <a:pt x="265157" y="109759"/>
                </a:lnTo>
                <a:lnTo>
                  <a:pt x="273291" y="102383"/>
                </a:lnTo>
                <a:lnTo>
                  <a:pt x="295876" y="80640"/>
                </a:lnTo>
                <a:lnTo>
                  <a:pt x="331083" y="45907"/>
                </a:lnTo>
                <a:lnTo>
                  <a:pt x="341372" y="36955"/>
                </a:lnTo>
                <a:lnTo>
                  <a:pt x="350771" y="29717"/>
                </a:lnTo>
                <a:lnTo>
                  <a:pt x="359577" y="23621"/>
                </a:lnTo>
                <a:lnTo>
                  <a:pt x="365448" y="18288"/>
                </a:lnTo>
                <a:lnTo>
                  <a:pt x="369362" y="13462"/>
                </a:lnTo>
                <a:lnTo>
                  <a:pt x="37718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43"/>
          <p:cNvSpPr/>
          <p:nvPr/>
        </p:nvSpPr>
        <p:spPr>
          <a:xfrm>
            <a:off x="4377690" y="5097779"/>
            <a:ext cx="308611" cy="68581"/>
          </a:xfrm>
          <a:custGeom>
            <a:avLst/>
            <a:gdLst/>
            <a:ahLst/>
            <a:cxnLst/>
            <a:rect l="0" t="0" r="0" b="0"/>
            <a:pathLst>
              <a:path w="308611" h="68581">
                <a:moveTo>
                  <a:pt x="0" y="68580"/>
                </a:moveTo>
                <a:lnTo>
                  <a:pt x="47727" y="52672"/>
                </a:lnTo>
                <a:lnTo>
                  <a:pt x="57217" y="49084"/>
                </a:lnTo>
                <a:lnTo>
                  <a:pt x="66085" y="45423"/>
                </a:lnTo>
                <a:lnTo>
                  <a:pt x="74536" y="41712"/>
                </a:lnTo>
                <a:lnTo>
                  <a:pt x="86521" y="37968"/>
                </a:lnTo>
                <a:lnTo>
                  <a:pt x="100860" y="34203"/>
                </a:lnTo>
                <a:lnTo>
                  <a:pt x="116770" y="30422"/>
                </a:lnTo>
                <a:lnTo>
                  <a:pt x="129917" y="27901"/>
                </a:lnTo>
                <a:lnTo>
                  <a:pt x="141221" y="26221"/>
                </a:lnTo>
                <a:lnTo>
                  <a:pt x="151297" y="25101"/>
                </a:lnTo>
                <a:lnTo>
                  <a:pt x="164365" y="23084"/>
                </a:lnTo>
                <a:lnTo>
                  <a:pt x="195818" y="17456"/>
                </a:lnTo>
                <a:lnTo>
                  <a:pt x="209285" y="15448"/>
                </a:lnTo>
                <a:lnTo>
                  <a:pt x="220803" y="14108"/>
                </a:lnTo>
                <a:lnTo>
                  <a:pt x="231022" y="13216"/>
                </a:lnTo>
                <a:lnTo>
                  <a:pt x="241645" y="11351"/>
                </a:lnTo>
                <a:lnTo>
                  <a:pt x="252536" y="8837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44"/>
          <p:cNvSpPr/>
          <p:nvPr/>
        </p:nvSpPr>
        <p:spPr>
          <a:xfrm>
            <a:off x="4446270" y="5200650"/>
            <a:ext cx="251460" cy="45720"/>
          </a:xfrm>
          <a:custGeom>
            <a:avLst/>
            <a:gdLst/>
            <a:ahLst/>
            <a:cxnLst/>
            <a:rect l="0" t="0" r="0" b="0"/>
            <a:pathLst>
              <a:path w="251460" h="45720">
                <a:moveTo>
                  <a:pt x="0" y="45719"/>
                </a:moveTo>
                <a:lnTo>
                  <a:pt x="18203" y="39652"/>
                </a:lnTo>
                <a:lnTo>
                  <a:pt x="26105" y="37864"/>
                </a:lnTo>
                <a:lnTo>
                  <a:pt x="33913" y="36673"/>
                </a:lnTo>
                <a:lnTo>
                  <a:pt x="41659" y="35878"/>
                </a:lnTo>
                <a:lnTo>
                  <a:pt x="53172" y="32809"/>
                </a:lnTo>
                <a:lnTo>
                  <a:pt x="67198" y="28222"/>
                </a:lnTo>
                <a:lnTo>
                  <a:pt x="82898" y="22624"/>
                </a:lnTo>
                <a:lnTo>
                  <a:pt x="97175" y="18893"/>
                </a:lnTo>
                <a:lnTo>
                  <a:pt x="110504" y="16405"/>
                </a:lnTo>
                <a:lnTo>
                  <a:pt x="123199" y="14747"/>
                </a:lnTo>
                <a:lnTo>
                  <a:pt x="135472" y="12371"/>
                </a:lnTo>
                <a:lnTo>
                  <a:pt x="147465" y="9517"/>
                </a:lnTo>
                <a:lnTo>
                  <a:pt x="159270" y="6344"/>
                </a:lnTo>
                <a:lnTo>
                  <a:pt x="169680" y="4229"/>
                </a:lnTo>
                <a:lnTo>
                  <a:pt x="179160" y="2819"/>
                </a:lnTo>
                <a:lnTo>
                  <a:pt x="188019" y="1880"/>
                </a:lnTo>
                <a:lnTo>
                  <a:pt x="197736" y="1253"/>
                </a:lnTo>
                <a:lnTo>
                  <a:pt x="208024" y="835"/>
                </a:lnTo>
                <a:lnTo>
                  <a:pt x="25145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45"/>
          <p:cNvSpPr/>
          <p:nvPr/>
        </p:nvSpPr>
        <p:spPr>
          <a:xfrm>
            <a:off x="4967185" y="4914900"/>
            <a:ext cx="279186" cy="205538"/>
          </a:xfrm>
          <a:custGeom>
            <a:avLst/>
            <a:gdLst/>
            <a:ahLst/>
            <a:cxnLst/>
            <a:rect l="0" t="0" r="0" b="0"/>
            <a:pathLst>
              <a:path w="279186" h="205538">
                <a:moveTo>
                  <a:pt x="119165" y="0"/>
                </a:moveTo>
                <a:lnTo>
                  <a:pt x="119165" y="15909"/>
                </a:lnTo>
                <a:lnTo>
                  <a:pt x="116624" y="22035"/>
                </a:lnTo>
                <a:lnTo>
                  <a:pt x="112391" y="29930"/>
                </a:lnTo>
                <a:lnTo>
                  <a:pt x="107029" y="39003"/>
                </a:lnTo>
                <a:lnTo>
                  <a:pt x="102184" y="47592"/>
                </a:lnTo>
                <a:lnTo>
                  <a:pt x="93414" y="63908"/>
                </a:lnTo>
                <a:lnTo>
                  <a:pt x="88028" y="71815"/>
                </a:lnTo>
                <a:lnTo>
                  <a:pt x="81897" y="79627"/>
                </a:lnTo>
                <a:lnTo>
                  <a:pt x="75270" y="87374"/>
                </a:lnTo>
                <a:lnTo>
                  <a:pt x="67041" y="96349"/>
                </a:lnTo>
                <a:lnTo>
                  <a:pt x="39797" y="124644"/>
                </a:lnTo>
                <a:lnTo>
                  <a:pt x="27587" y="137100"/>
                </a:lnTo>
                <a:lnTo>
                  <a:pt x="22553" y="143470"/>
                </a:lnTo>
                <a:lnTo>
                  <a:pt x="17926" y="150257"/>
                </a:lnTo>
                <a:lnTo>
                  <a:pt x="13572" y="157321"/>
                </a:lnTo>
                <a:lnTo>
                  <a:pt x="9400" y="163300"/>
                </a:lnTo>
                <a:lnTo>
                  <a:pt x="5348" y="168557"/>
                </a:lnTo>
                <a:lnTo>
                  <a:pt x="1377" y="173331"/>
                </a:lnTo>
                <a:lnTo>
                  <a:pt x="0" y="177784"/>
                </a:lnTo>
                <a:lnTo>
                  <a:pt x="351" y="182022"/>
                </a:lnTo>
                <a:lnTo>
                  <a:pt x="1856" y="186118"/>
                </a:lnTo>
                <a:lnTo>
                  <a:pt x="2859" y="190119"/>
                </a:lnTo>
                <a:lnTo>
                  <a:pt x="3527" y="194055"/>
                </a:lnTo>
                <a:lnTo>
                  <a:pt x="3973" y="197950"/>
                </a:lnTo>
                <a:lnTo>
                  <a:pt x="5540" y="200547"/>
                </a:lnTo>
                <a:lnTo>
                  <a:pt x="7855" y="202277"/>
                </a:lnTo>
                <a:lnTo>
                  <a:pt x="10668" y="203432"/>
                </a:lnTo>
                <a:lnTo>
                  <a:pt x="17180" y="204714"/>
                </a:lnTo>
                <a:lnTo>
                  <a:pt x="25578" y="205283"/>
                </a:lnTo>
                <a:lnTo>
                  <a:pt x="37777" y="205537"/>
                </a:lnTo>
                <a:lnTo>
                  <a:pt x="45857" y="204334"/>
                </a:lnTo>
                <a:lnTo>
                  <a:pt x="55053" y="202263"/>
                </a:lnTo>
                <a:lnTo>
                  <a:pt x="103255" y="189813"/>
                </a:lnTo>
                <a:lnTo>
                  <a:pt x="122528" y="186232"/>
                </a:lnTo>
                <a:lnTo>
                  <a:pt x="171036" y="178866"/>
                </a:lnTo>
                <a:lnTo>
                  <a:pt x="193115" y="176394"/>
                </a:lnTo>
                <a:lnTo>
                  <a:pt x="212915" y="174746"/>
                </a:lnTo>
                <a:lnTo>
                  <a:pt x="279185" y="1714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46"/>
          <p:cNvSpPr/>
          <p:nvPr/>
        </p:nvSpPr>
        <p:spPr>
          <a:xfrm>
            <a:off x="5315798" y="4757149"/>
            <a:ext cx="387773" cy="408492"/>
          </a:xfrm>
          <a:custGeom>
            <a:avLst/>
            <a:gdLst/>
            <a:ahLst/>
            <a:cxnLst/>
            <a:rect l="0" t="0" r="0" b="0"/>
            <a:pathLst>
              <a:path w="387773" h="408492">
                <a:moveTo>
                  <a:pt x="10581" y="100601"/>
                </a:moveTo>
                <a:lnTo>
                  <a:pt x="16649" y="112736"/>
                </a:lnTo>
                <a:lnTo>
                  <a:pt x="19706" y="121391"/>
                </a:lnTo>
                <a:lnTo>
                  <a:pt x="23015" y="132241"/>
                </a:lnTo>
                <a:lnTo>
                  <a:pt x="26490" y="144554"/>
                </a:lnTo>
                <a:lnTo>
                  <a:pt x="30078" y="155303"/>
                </a:lnTo>
                <a:lnTo>
                  <a:pt x="33739" y="165009"/>
                </a:lnTo>
                <a:lnTo>
                  <a:pt x="37450" y="174019"/>
                </a:lnTo>
                <a:lnTo>
                  <a:pt x="41194" y="185106"/>
                </a:lnTo>
                <a:lnTo>
                  <a:pt x="44960" y="197578"/>
                </a:lnTo>
                <a:lnTo>
                  <a:pt x="52531" y="224982"/>
                </a:lnTo>
                <a:lnTo>
                  <a:pt x="60129" y="254094"/>
                </a:lnTo>
                <a:lnTo>
                  <a:pt x="63933" y="266430"/>
                </a:lnTo>
                <a:lnTo>
                  <a:pt x="67739" y="277193"/>
                </a:lnTo>
                <a:lnTo>
                  <a:pt x="71547" y="286909"/>
                </a:lnTo>
                <a:lnTo>
                  <a:pt x="74085" y="295926"/>
                </a:lnTo>
                <a:lnTo>
                  <a:pt x="75777" y="304478"/>
                </a:lnTo>
                <a:lnTo>
                  <a:pt x="76906" y="312719"/>
                </a:lnTo>
                <a:lnTo>
                  <a:pt x="77658" y="322022"/>
                </a:lnTo>
                <a:lnTo>
                  <a:pt x="78159" y="332035"/>
                </a:lnTo>
                <a:lnTo>
                  <a:pt x="78493" y="342520"/>
                </a:lnTo>
                <a:lnTo>
                  <a:pt x="79986" y="354590"/>
                </a:lnTo>
                <a:lnTo>
                  <a:pt x="82251" y="367717"/>
                </a:lnTo>
                <a:lnTo>
                  <a:pt x="90103" y="406782"/>
                </a:lnTo>
                <a:lnTo>
                  <a:pt x="88996" y="407591"/>
                </a:lnTo>
                <a:lnTo>
                  <a:pt x="84379" y="408491"/>
                </a:lnTo>
                <a:lnTo>
                  <a:pt x="82640" y="407461"/>
                </a:lnTo>
                <a:lnTo>
                  <a:pt x="81481" y="405504"/>
                </a:lnTo>
                <a:lnTo>
                  <a:pt x="80708" y="402930"/>
                </a:lnTo>
                <a:lnTo>
                  <a:pt x="76462" y="396682"/>
                </a:lnTo>
                <a:lnTo>
                  <a:pt x="66931" y="386025"/>
                </a:lnTo>
                <a:lnTo>
                  <a:pt x="58486" y="376046"/>
                </a:lnTo>
                <a:lnTo>
                  <a:pt x="52678" y="368051"/>
                </a:lnTo>
                <a:lnTo>
                  <a:pt x="46266" y="358911"/>
                </a:lnTo>
                <a:lnTo>
                  <a:pt x="39451" y="346467"/>
                </a:lnTo>
                <a:lnTo>
                  <a:pt x="32368" y="331822"/>
                </a:lnTo>
                <a:lnTo>
                  <a:pt x="25106" y="315708"/>
                </a:lnTo>
                <a:lnTo>
                  <a:pt x="18994" y="298616"/>
                </a:lnTo>
                <a:lnTo>
                  <a:pt x="13650" y="280871"/>
                </a:lnTo>
                <a:lnTo>
                  <a:pt x="8818" y="262690"/>
                </a:lnTo>
                <a:lnTo>
                  <a:pt x="5596" y="246761"/>
                </a:lnTo>
                <a:lnTo>
                  <a:pt x="3447" y="232330"/>
                </a:lnTo>
                <a:lnTo>
                  <a:pt x="2016" y="218900"/>
                </a:lnTo>
                <a:lnTo>
                  <a:pt x="1061" y="204867"/>
                </a:lnTo>
                <a:lnTo>
                  <a:pt x="425" y="190431"/>
                </a:lnTo>
                <a:lnTo>
                  <a:pt x="0" y="175728"/>
                </a:lnTo>
                <a:lnTo>
                  <a:pt x="987" y="164655"/>
                </a:lnTo>
                <a:lnTo>
                  <a:pt x="2916" y="156004"/>
                </a:lnTo>
                <a:lnTo>
                  <a:pt x="9067" y="139061"/>
                </a:lnTo>
                <a:lnTo>
                  <a:pt x="16682" y="133357"/>
                </a:lnTo>
                <a:lnTo>
                  <a:pt x="22268" y="130058"/>
                </a:lnTo>
                <a:lnTo>
                  <a:pt x="31862" y="119619"/>
                </a:lnTo>
                <a:lnTo>
                  <a:pt x="36198" y="113280"/>
                </a:lnTo>
                <a:lnTo>
                  <a:pt x="47980" y="103974"/>
                </a:lnTo>
                <a:lnTo>
                  <a:pt x="64723" y="92689"/>
                </a:lnTo>
                <a:lnTo>
                  <a:pt x="84776" y="80086"/>
                </a:lnTo>
                <a:lnTo>
                  <a:pt x="101955" y="70414"/>
                </a:lnTo>
                <a:lnTo>
                  <a:pt x="117217" y="62696"/>
                </a:lnTo>
                <a:lnTo>
                  <a:pt x="131202" y="56281"/>
                </a:lnTo>
                <a:lnTo>
                  <a:pt x="144335" y="50734"/>
                </a:lnTo>
                <a:lnTo>
                  <a:pt x="156901" y="45766"/>
                </a:lnTo>
                <a:lnTo>
                  <a:pt x="181022" y="36859"/>
                </a:lnTo>
                <a:lnTo>
                  <a:pt x="239049" y="16916"/>
                </a:lnTo>
                <a:lnTo>
                  <a:pt x="253063" y="13061"/>
                </a:lnTo>
                <a:lnTo>
                  <a:pt x="268756" y="9221"/>
                </a:lnTo>
                <a:lnTo>
                  <a:pt x="285568" y="5390"/>
                </a:lnTo>
                <a:lnTo>
                  <a:pt x="299316" y="2837"/>
                </a:lnTo>
                <a:lnTo>
                  <a:pt x="311021" y="1135"/>
                </a:lnTo>
                <a:lnTo>
                  <a:pt x="321364" y="0"/>
                </a:lnTo>
                <a:lnTo>
                  <a:pt x="332070" y="514"/>
                </a:lnTo>
                <a:lnTo>
                  <a:pt x="343017" y="2126"/>
                </a:lnTo>
                <a:lnTo>
                  <a:pt x="354125" y="4471"/>
                </a:lnTo>
                <a:lnTo>
                  <a:pt x="362801" y="6034"/>
                </a:lnTo>
                <a:lnTo>
                  <a:pt x="369854" y="7076"/>
                </a:lnTo>
                <a:lnTo>
                  <a:pt x="387772" y="91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47"/>
          <p:cNvSpPr/>
          <p:nvPr/>
        </p:nvSpPr>
        <p:spPr>
          <a:xfrm>
            <a:off x="5326379" y="4974401"/>
            <a:ext cx="331472" cy="54800"/>
          </a:xfrm>
          <a:custGeom>
            <a:avLst/>
            <a:gdLst/>
            <a:ahLst/>
            <a:cxnLst/>
            <a:rect l="0" t="0" r="0" b="0"/>
            <a:pathLst>
              <a:path w="331472" h="54800">
                <a:moveTo>
                  <a:pt x="0" y="54799"/>
                </a:moveTo>
                <a:lnTo>
                  <a:pt x="12136" y="54799"/>
                </a:lnTo>
                <a:lnTo>
                  <a:pt x="18251" y="53528"/>
                </a:lnTo>
                <a:lnTo>
                  <a:pt x="24868" y="51412"/>
                </a:lnTo>
                <a:lnTo>
                  <a:pt x="31819" y="48731"/>
                </a:lnTo>
                <a:lnTo>
                  <a:pt x="38993" y="46943"/>
                </a:lnTo>
                <a:lnTo>
                  <a:pt x="46315" y="45751"/>
                </a:lnTo>
                <a:lnTo>
                  <a:pt x="53737" y="44957"/>
                </a:lnTo>
                <a:lnTo>
                  <a:pt x="65035" y="41888"/>
                </a:lnTo>
                <a:lnTo>
                  <a:pt x="78917" y="37301"/>
                </a:lnTo>
                <a:lnTo>
                  <a:pt x="94521" y="31704"/>
                </a:lnTo>
                <a:lnTo>
                  <a:pt x="115084" y="26702"/>
                </a:lnTo>
                <a:lnTo>
                  <a:pt x="138953" y="22097"/>
                </a:lnTo>
                <a:lnTo>
                  <a:pt x="188758" y="13594"/>
                </a:lnTo>
                <a:lnTo>
                  <a:pt x="232059" y="5583"/>
                </a:lnTo>
                <a:lnTo>
                  <a:pt x="249956" y="2938"/>
                </a:lnTo>
                <a:lnTo>
                  <a:pt x="265698" y="1175"/>
                </a:lnTo>
                <a:lnTo>
                  <a:pt x="280002" y="0"/>
                </a:lnTo>
                <a:lnTo>
                  <a:pt x="292078" y="486"/>
                </a:lnTo>
                <a:lnTo>
                  <a:pt x="302669" y="2080"/>
                </a:lnTo>
                <a:lnTo>
                  <a:pt x="331471" y="907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48"/>
          <p:cNvSpPr/>
          <p:nvPr/>
        </p:nvSpPr>
        <p:spPr>
          <a:xfrm>
            <a:off x="3978169" y="5486400"/>
            <a:ext cx="308082" cy="262890"/>
          </a:xfrm>
          <a:custGeom>
            <a:avLst/>
            <a:gdLst/>
            <a:ahLst/>
            <a:cxnLst/>
            <a:rect l="0" t="0" r="0" b="0"/>
            <a:pathLst>
              <a:path w="308082" h="262890">
                <a:moveTo>
                  <a:pt x="182351" y="0"/>
                </a:moveTo>
                <a:lnTo>
                  <a:pt x="176283" y="0"/>
                </a:lnTo>
                <a:lnTo>
                  <a:pt x="174495" y="1270"/>
                </a:lnTo>
                <a:lnTo>
                  <a:pt x="173303" y="3386"/>
                </a:lnTo>
                <a:lnTo>
                  <a:pt x="172509" y="6067"/>
                </a:lnTo>
                <a:lnTo>
                  <a:pt x="169440" y="10395"/>
                </a:lnTo>
                <a:lnTo>
                  <a:pt x="164853" y="15819"/>
                </a:lnTo>
                <a:lnTo>
                  <a:pt x="159256" y="21976"/>
                </a:lnTo>
                <a:lnTo>
                  <a:pt x="152984" y="29890"/>
                </a:lnTo>
                <a:lnTo>
                  <a:pt x="146263" y="38977"/>
                </a:lnTo>
                <a:lnTo>
                  <a:pt x="139242" y="48845"/>
                </a:lnTo>
                <a:lnTo>
                  <a:pt x="133292" y="57963"/>
                </a:lnTo>
                <a:lnTo>
                  <a:pt x="128055" y="66582"/>
                </a:lnTo>
                <a:lnTo>
                  <a:pt x="123293" y="74867"/>
                </a:lnTo>
                <a:lnTo>
                  <a:pt x="115039" y="85471"/>
                </a:lnTo>
                <a:lnTo>
                  <a:pt x="104456" y="97621"/>
                </a:lnTo>
                <a:lnTo>
                  <a:pt x="75451" y="128831"/>
                </a:lnTo>
                <a:lnTo>
                  <a:pt x="54272" y="150755"/>
                </a:lnTo>
                <a:lnTo>
                  <a:pt x="49975" y="156383"/>
                </a:lnTo>
                <a:lnTo>
                  <a:pt x="45840" y="162675"/>
                </a:lnTo>
                <a:lnTo>
                  <a:pt x="41814" y="169409"/>
                </a:lnTo>
                <a:lnTo>
                  <a:pt x="37859" y="175169"/>
                </a:lnTo>
                <a:lnTo>
                  <a:pt x="33953" y="180280"/>
                </a:lnTo>
                <a:lnTo>
                  <a:pt x="30079" y="184956"/>
                </a:lnTo>
                <a:lnTo>
                  <a:pt x="26226" y="188074"/>
                </a:lnTo>
                <a:lnTo>
                  <a:pt x="22388" y="190153"/>
                </a:lnTo>
                <a:lnTo>
                  <a:pt x="18558" y="191538"/>
                </a:lnTo>
                <a:lnTo>
                  <a:pt x="16006" y="193732"/>
                </a:lnTo>
                <a:lnTo>
                  <a:pt x="14304" y="196464"/>
                </a:lnTo>
                <a:lnTo>
                  <a:pt x="13169" y="199556"/>
                </a:lnTo>
                <a:lnTo>
                  <a:pt x="11143" y="201617"/>
                </a:lnTo>
                <a:lnTo>
                  <a:pt x="8522" y="202991"/>
                </a:lnTo>
                <a:lnTo>
                  <a:pt x="5505" y="203907"/>
                </a:lnTo>
                <a:lnTo>
                  <a:pt x="3494" y="205788"/>
                </a:lnTo>
                <a:lnTo>
                  <a:pt x="2153" y="208312"/>
                </a:lnTo>
                <a:lnTo>
                  <a:pt x="662" y="214503"/>
                </a:lnTo>
                <a:lnTo>
                  <a:pt x="0" y="221488"/>
                </a:lnTo>
                <a:lnTo>
                  <a:pt x="1094" y="223858"/>
                </a:lnTo>
                <a:lnTo>
                  <a:pt x="3093" y="225439"/>
                </a:lnTo>
                <a:lnTo>
                  <a:pt x="5695" y="226492"/>
                </a:lnTo>
                <a:lnTo>
                  <a:pt x="11974" y="227663"/>
                </a:lnTo>
                <a:lnTo>
                  <a:pt x="15426" y="227975"/>
                </a:lnTo>
                <a:lnTo>
                  <a:pt x="18998" y="229453"/>
                </a:lnTo>
                <a:lnTo>
                  <a:pt x="26353" y="234482"/>
                </a:lnTo>
                <a:lnTo>
                  <a:pt x="33855" y="237564"/>
                </a:lnTo>
                <a:lnTo>
                  <a:pt x="37633" y="238386"/>
                </a:lnTo>
                <a:lnTo>
                  <a:pt x="41423" y="237664"/>
                </a:lnTo>
                <a:lnTo>
                  <a:pt x="49019" y="233475"/>
                </a:lnTo>
                <a:lnTo>
                  <a:pt x="56633" y="231850"/>
                </a:lnTo>
                <a:lnTo>
                  <a:pt x="66789" y="230766"/>
                </a:lnTo>
                <a:lnTo>
                  <a:pt x="78639" y="230044"/>
                </a:lnTo>
                <a:lnTo>
                  <a:pt x="89080" y="228293"/>
                </a:lnTo>
                <a:lnTo>
                  <a:pt x="98580" y="225855"/>
                </a:lnTo>
                <a:lnTo>
                  <a:pt x="107454" y="222960"/>
                </a:lnTo>
                <a:lnTo>
                  <a:pt x="117179" y="221030"/>
                </a:lnTo>
                <a:lnTo>
                  <a:pt x="127473" y="219743"/>
                </a:lnTo>
                <a:lnTo>
                  <a:pt x="138146" y="218885"/>
                </a:lnTo>
                <a:lnTo>
                  <a:pt x="151611" y="219583"/>
                </a:lnTo>
                <a:lnTo>
                  <a:pt x="166938" y="221319"/>
                </a:lnTo>
                <a:lnTo>
                  <a:pt x="183505" y="223746"/>
                </a:lnTo>
                <a:lnTo>
                  <a:pt x="198360" y="225363"/>
                </a:lnTo>
                <a:lnTo>
                  <a:pt x="212074" y="226442"/>
                </a:lnTo>
                <a:lnTo>
                  <a:pt x="225026" y="227161"/>
                </a:lnTo>
                <a:lnTo>
                  <a:pt x="234931" y="228910"/>
                </a:lnTo>
                <a:lnTo>
                  <a:pt x="242804" y="231347"/>
                </a:lnTo>
                <a:lnTo>
                  <a:pt x="249323" y="234241"/>
                </a:lnTo>
                <a:lnTo>
                  <a:pt x="254939" y="236171"/>
                </a:lnTo>
                <a:lnTo>
                  <a:pt x="264565" y="238314"/>
                </a:lnTo>
                <a:lnTo>
                  <a:pt x="273077" y="242654"/>
                </a:lnTo>
                <a:lnTo>
                  <a:pt x="277125" y="245589"/>
                </a:lnTo>
                <a:lnTo>
                  <a:pt x="285009" y="248850"/>
                </a:lnTo>
                <a:lnTo>
                  <a:pt x="308081" y="2628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49"/>
          <p:cNvSpPr/>
          <p:nvPr/>
        </p:nvSpPr>
        <p:spPr>
          <a:xfrm>
            <a:off x="4389401" y="5385868"/>
            <a:ext cx="308329" cy="260503"/>
          </a:xfrm>
          <a:custGeom>
            <a:avLst/>
            <a:gdLst/>
            <a:ahLst/>
            <a:cxnLst/>
            <a:rect l="0" t="0" r="0" b="0"/>
            <a:pathLst>
              <a:path w="308329" h="260503">
                <a:moveTo>
                  <a:pt x="228319" y="43382"/>
                </a:moveTo>
                <a:lnTo>
                  <a:pt x="216183" y="43382"/>
                </a:lnTo>
                <a:lnTo>
                  <a:pt x="210068" y="40841"/>
                </a:lnTo>
                <a:lnTo>
                  <a:pt x="203452" y="36608"/>
                </a:lnTo>
                <a:lnTo>
                  <a:pt x="196501" y="31246"/>
                </a:lnTo>
                <a:lnTo>
                  <a:pt x="190596" y="26401"/>
                </a:lnTo>
                <a:lnTo>
                  <a:pt x="185391" y="21901"/>
                </a:lnTo>
                <a:lnTo>
                  <a:pt x="180650" y="17631"/>
                </a:lnTo>
                <a:lnTo>
                  <a:pt x="173680" y="13515"/>
                </a:lnTo>
                <a:lnTo>
                  <a:pt x="165222" y="9500"/>
                </a:lnTo>
                <a:lnTo>
                  <a:pt x="155775" y="5554"/>
                </a:lnTo>
                <a:lnTo>
                  <a:pt x="148206" y="2923"/>
                </a:lnTo>
                <a:lnTo>
                  <a:pt x="141890" y="1169"/>
                </a:lnTo>
                <a:lnTo>
                  <a:pt x="136410" y="0"/>
                </a:lnTo>
                <a:lnTo>
                  <a:pt x="131486" y="491"/>
                </a:lnTo>
                <a:lnTo>
                  <a:pt x="126933" y="2088"/>
                </a:lnTo>
                <a:lnTo>
                  <a:pt x="118488" y="5978"/>
                </a:lnTo>
                <a:lnTo>
                  <a:pt x="110502" y="7708"/>
                </a:lnTo>
                <a:lnTo>
                  <a:pt x="102719" y="11863"/>
                </a:lnTo>
                <a:lnTo>
                  <a:pt x="93757" y="17943"/>
                </a:lnTo>
                <a:lnTo>
                  <a:pt x="87810" y="21343"/>
                </a:lnTo>
                <a:lnTo>
                  <a:pt x="81307" y="24879"/>
                </a:lnTo>
                <a:lnTo>
                  <a:pt x="75700" y="28506"/>
                </a:lnTo>
                <a:lnTo>
                  <a:pt x="66085" y="35924"/>
                </a:lnTo>
                <a:lnTo>
                  <a:pt x="61743" y="40950"/>
                </a:lnTo>
                <a:lnTo>
                  <a:pt x="57578" y="46840"/>
                </a:lnTo>
                <a:lnTo>
                  <a:pt x="47024" y="63969"/>
                </a:lnTo>
                <a:lnTo>
                  <a:pt x="29633" y="92748"/>
                </a:lnTo>
                <a:lnTo>
                  <a:pt x="22202" y="105503"/>
                </a:lnTo>
                <a:lnTo>
                  <a:pt x="10557" y="126447"/>
                </a:lnTo>
                <a:lnTo>
                  <a:pt x="6944" y="134319"/>
                </a:lnTo>
                <a:lnTo>
                  <a:pt x="4536" y="140836"/>
                </a:lnTo>
                <a:lnTo>
                  <a:pt x="2930" y="146452"/>
                </a:lnTo>
                <a:lnTo>
                  <a:pt x="1860" y="152735"/>
                </a:lnTo>
                <a:lnTo>
                  <a:pt x="1146" y="159464"/>
                </a:lnTo>
                <a:lnTo>
                  <a:pt x="670" y="166489"/>
                </a:lnTo>
                <a:lnTo>
                  <a:pt x="353" y="173713"/>
                </a:lnTo>
                <a:lnTo>
                  <a:pt x="0" y="188514"/>
                </a:lnTo>
                <a:lnTo>
                  <a:pt x="1177" y="197286"/>
                </a:lnTo>
                <a:lnTo>
                  <a:pt x="3230" y="206945"/>
                </a:lnTo>
                <a:lnTo>
                  <a:pt x="5870" y="217193"/>
                </a:lnTo>
                <a:lnTo>
                  <a:pt x="8899" y="225296"/>
                </a:lnTo>
                <a:lnTo>
                  <a:pt x="12189" y="231968"/>
                </a:lnTo>
                <a:lnTo>
                  <a:pt x="15652" y="237686"/>
                </a:lnTo>
                <a:lnTo>
                  <a:pt x="19231" y="241498"/>
                </a:lnTo>
                <a:lnTo>
                  <a:pt x="22887" y="244039"/>
                </a:lnTo>
                <a:lnTo>
                  <a:pt x="30335" y="248133"/>
                </a:lnTo>
                <a:lnTo>
                  <a:pt x="37880" y="254185"/>
                </a:lnTo>
                <a:lnTo>
                  <a:pt x="42939" y="256307"/>
                </a:lnTo>
                <a:lnTo>
                  <a:pt x="48852" y="257722"/>
                </a:lnTo>
                <a:lnTo>
                  <a:pt x="55335" y="258665"/>
                </a:lnTo>
                <a:lnTo>
                  <a:pt x="63466" y="259294"/>
                </a:lnTo>
                <a:lnTo>
                  <a:pt x="72697" y="259713"/>
                </a:lnTo>
                <a:lnTo>
                  <a:pt x="82661" y="259993"/>
                </a:lnTo>
                <a:lnTo>
                  <a:pt x="193999" y="260502"/>
                </a:lnTo>
                <a:lnTo>
                  <a:pt x="214328" y="257978"/>
                </a:lnTo>
                <a:lnTo>
                  <a:pt x="236772" y="253756"/>
                </a:lnTo>
                <a:lnTo>
                  <a:pt x="308328" y="23769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50"/>
          <p:cNvSpPr/>
          <p:nvPr/>
        </p:nvSpPr>
        <p:spPr>
          <a:xfrm>
            <a:off x="4790758" y="5349239"/>
            <a:ext cx="295593" cy="148591"/>
          </a:xfrm>
          <a:custGeom>
            <a:avLst/>
            <a:gdLst/>
            <a:ahLst/>
            <a:cxnLst/>
            <a:rect l="0" t="0" r="0" b="0"/>
            <a:pathLst>
              <a:path w="295593" h="148591">
                <a:moveTo>
                  <a:pt x="9842" y="148590"/>
                </a:moveTo>
                <a:lnTo>
                  <a:pt x="3774" y="136455"/>
                </a:lnTo>
                <a:lnTo>
                  <a:pt x="1986" y="131610"/>
                </a:lnTo>
                <a:lnTo>
                  <a:pt x="795" y="127110"/>
                </a:lnTo>
                <a:lnTo>
                  <a:pt x="0" y="122840"/>
                </a:lnTo>
                <a:lnTo>
                  <a:pt x="741" y="117454"/>
                </a:lnTo>
                <a:lnTo>
                  <a:pt x="2504" y="111323"/>
                </a:lnTo>
                <a:lnTo>
                  <a:pt x="4950" y="104695"/>
                </a:lnTo>
                <a:lnTo>
                  <a:pt x="7851" y="99007"/>
                </a:lnTo>
                <a:lnTo>
                  <a:pt x="11054" y="93945"/>
                </a:lnTo>
                <a:lnTo>
                  <a:pt x="14460" y="89300"/>
                </a:lnTo>
                <a:lnTo>
                  <a:pt x="18001" y="83663"/>
                </a:lnTo>
                <a:lnTo>
                  <a:pt x="21631" y="77366"/>
                </a:lnTo>
                <a:lnTo>
                  <a:pt x="25321" y="70627"/>
                </a:lnTo>
                <a:lnTo>
                  <a:pt x="30321" y="64865"/>
                </a:lnTo>
                <a:lnTo>
                  <a:pt x="36195" y="59754"/>
                </a:lnTo>
                <a:lnTo>
                  <a:pt x="42650" y="55076"/>
                </a:lnTo>
                <a:lnTo>
                  <a:pt x="49494" y="50687"/>
                </a:lnTo>
                <a:lnTo>
                  <a:pt x="56596" y="46492"/>
                </a:lnTo>
                <a:lnTo>
                  <a:pt x="63872" y="42425"/>
                </a:lnTo>
                <a:lnTo>
                  <a:pt x="69992" y="38443"/>
                </a:lnTo>
                <a:lnTo>
                  <a:pt x="75341" y="34519"/>
                </a:lnTo>
                <a:lnTo>
                  <a:pt x="80178" y="30633"/>
                </a:lnTo>
                <a:lnTo>
                  <a:pt x="88939" y="26315"/>
                </a:lnTo>
                <a:lnTo>
                  <a:pt x="93053" y="25163"/>
                </a:lnTo>
                <a:lnTo>
                  <a:pt x="97066" y="25666"/>
                </a:lnTo>
                <a:lnTo>
                  <a:pt x="101011" y="27271"/>
                </a:lnTo>
                <a:lnTo>
                  <a:pt x="104911" y="29610"/>
                </a:lnTo>
                <a:lnTo>
                  <a:pt x="110051" y="32441"/>
                </a:lnTo>
                <a:lnTo>
                  <a:pt x="122536" y="38972"/>
                </a:lnTo>
                <a:lnTo>
                  <a:pt x="128151" y="42491"/>
                </a:lnTo>
                <a:lnTo>
                  <a:pt x="133165" y="46108"/>
                </a:lnTo>
                <a:lnTo>
                  <a:pt x="144268" y="54969"/>
                </a:lnTo>
                <a:lnTo>
                  <a:pt x="149174" y="59568"/>
                </a:lnTo>
                <a:lnTo>
                  <a:pt x="162671" y="72868"/>
                </a:lnTo>
                <a:lnTo>
                  <a:pt x="166338" y="75249"/>
                </a:lnTo>
                <a:lnTo>
                  <a:pt x="173799" y="77894"/>
                </a:lnTo>
                <a:lnTo>
                  <a:pt x="179071" y="79383"/>
                </a:lnTo>
                <a:lnTo>
                  <a:pt x="183692" y="83118"/>
                </a:lnTo>
                <a:lnTo>
                  <a:pt x="186702" y="85892"/>
                </a:lnTo>
                <a:lnTo>
                  <a:pt x="191248" y="86472"/>
                </a:lnTo>
                <a:lnTo>
                  <a:pt x="196819" y="85588"/>
                </a:lnTo>
                <a:lnTo>
                  <a:pt x="211876" y="81112"/>
                </a:lnTo>
                <a:lnTo>
                  <a:pt x="220708" y="77113"/>
                </a:lnTo>
                <a:lnTo>
                  <a:pt x="226619" y="74269"/>
                </a:lnTo>
                <a:lnTo>
                  <a:pt x="231830" y="71103"/>
                </a:lnTo>
                <a:lnTo>
                  <a:pt x="236574" y="67722"/>
                </a:lnTo>
                <a:lnTo>
                  <a:pt x="241006" y="64198"/>
                </a:lnTo>
                <a:lnTo>
                  <a:pt x="245231" y="60579"/>
                </a:lnTo>
                <a:lnTo>
                  <a:pt x="249318" y="56896"/>
                </a:lnTo>
                <a:lnTo>
                  <a:pt x="29559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51"/>
          <p:cNvSpPr/>
          <p:nvPr/>
        </p:nvSpPr>
        <p:spPr>
          <a:xfrm>
            <a:off x="4812029" y="5509259"/>
            <a:ext cx="297181" cy="102871"/>
          </a:xfrm>
          <a:custGeom>
            <a:avLst/>
            <a:gdLst/>
            <a:ahLst/>
            <a:cxnLst/>
            <a:rect l="0" t="0" r="0" b="0"/>
            <a:pathLst>
              <a:path w="297181" h="102871">
                <a:moveTo>
                  <a:pt x="0" y="102870"/>
                </a:moveTo>
                <a:lnTo>
                  <a:pt x="6069" y="90735"/>
                </a:lnTo>
                <a:lnTo>
                  <a:pt x="10396" y="87160"/>
                </a:lnTo>
                <a:lnTo>
                  <a:pt x="15821" y="84777"/>
                </a:lnTo>
                <a:lnTo>
                  <a:pt x="21977" y="83188"/>
                </a:lnTo>
                <a:lnTo>
                  <a:pt x="27352" y="80859"/>
                </a:lnTo>
                <a:lnTo>
                  <a:pt x="32205" y="78036"/>
                </a:lnTo>
                <a:lnTo>
                  <a:pt x="36710" y="74884"/>
                </a:lnTo>
                <a:lnTo>
                  <a:pt x="42254" y="72783"/>
                </a:lnTo>
                <a:lnTo>
                  <a:pt x="48489" y="71382"/>
                </a:lnTo>
                <a:lnTo>
                  <a:pt x="55186" y="70448"/>
                </a:lnTo>
                <a:lnTo>
                  <a:pt x="62191" y="68555"/>
                </a:lnTo>
                <a:lnTo>
                  <a:pt x="69401" y="66024"/>
                </a:lnTo>
                <a:lnTo>
                  <a:pt x="76747" y="63066"/>
                </a:lnTo>
                <a:lnTo>
                  <a:pt x="82915" y="59824"/>
                </a:lnTo>
                <a:lnTo>
                  <a:pt x="88297" y="56393"/>
                </a:lnTo>
                <a:lnTo>
                  <a:pt x="93154" y="52835"/>
                </a:lnTo>
                <a:lnTo>
                  <a:pt x="98934" y="49193"/>
                </a:lnTo>
                <a:lnTo>
                  <a:pt x="105326" y="45496"/>
                </a:lnTo>
                <a:lnTo>
                  <a:pt x="112127" y="41761"/>
                </a:lnTo>
                <a:lnTo>
                  <a:pt x="125552" y="36731"/>
                </a:lnTo>
                <a:lnTo>
                  <a:pt x="143391" y="30838"/>
                </a:lnTo>
                <a:lnTo>
                  <a:pt x="164175" y="24368"/>
                </a:lnTo>
                <a:lnTo>
                  <a:pt x="184380" y="18786"/>
                </a:lnTo>
                <a:lnTo>
                  <a:pt x="204200" y="13794"/>
                </a:lnTo>
                <a:lnTo>
                  <a:pt x="223764" y="9196"/>
                </a:lnTo>
                <a:lnTo>
                  <a:pt x="239346" y="6131"/>
                </a:lnTo>
                <a:lnTo>
                  <a:pt x="252274" y="4087"/>
                </a:lnTo>
                <a:lnTo>
                  <a:pt x="29718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52"/>
          <p:cNvSpPr/>
          <p:nvPr/>
        </p:nvSpPr>
        <p:spPr>
          <a:xfrm>
            <a:off x="4846320" y="5680709"/>
            <a:ext cx="308610" cy="68581"/>
          </a:xfrm>
          <a:custGeom>
            <a:avLst/>
            <a:gdLst/>
            <a:ahLst/>
            <a:cxnLst/>
            <a:rect l="0" t="0" r="0" b="0"/>
            <a:pathLst>
              <a:path w="308610" h="68581">
                <a:moveTo>
                  <a:pt x="0" y="68580"/>
                </a:moveTo>
                <a:lnTo>
                  <a:pt x="18203" y="62513"/>
                </a:lnTo>
                <a:lnTo>
                  <a:pt x="26105" y="59455"/>
                </a:lnTo>
                <a:lnTo>
                  <a:pt x="33913" y="56147"/>
                </a:lnTo>
                <a:lnTo>
                  <a:pt x="41659" y="52672"/>
                </a:lnTo>
                <a:lnTo>
                  <a:pt x="49362" y="50354"/>
                </a:lnTo>
                <a:lnTo>
                  <a:pt x="57038" y="48810"/>
                </a:lnTo>
                <a:lnTo>
                  <a:pt x="64695" y="47780"/>
                </a:lnTo>
                <a:lnTo>
                  <a:pt x="82500" y="43283"/>
                </a:lnTo>
                <a:lnTo>
                  <a:pt x="136150" y="28127"/>
                </a:lnTo>
                <a:lnTo>
                  <a:pt x="163156" y="21292"/>
                </a:lnTo>
                <a:lnTo>
                  <a:pt x="188781" y="15465"/>
                </a:lnTo>
                <a:lnTo>
                  <a:pt x="213484" y="10310"/>
                </a:lnTo>
                <a:lnTo>
                  <a:pt x="233762" y="6874"/>
                </a:lnTo>
                <a:lnTo>
                  <a:pt x="251092" y="4582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53"/>
          <p:cNvSpPr/>
          <p:nvPr/>
        </p:nvSpPr>
        <p:spPr>
          <a:xfrm>
            <a:off x="5383529" y="5043232"/>
            <a:ext cx="457201" cy="134419"/>
          </a:xfrm>
          <a:custGeom>
            <a:avLst/>
            <a:gdLst/>
            <a:ahLst/>
            <a:cxnLst/>
            <a:rect l="0" t="0" r="0" b="0"/>
            <a:pathLst>
              <a:path w="457201" h="134419">
                <a:moveTo>
                  <a:pt x="0" y="123127"/>
                </a:moveTo>
                <a:lnTo>
                  <a:pt x="0" y="129195"/>
                </a:lnTo>
                <a:lnTo>
                  <a:pt x="1271" y="130983"/>
                </a:lnTo>
                <a:lnTo>
                  <a:pt x="3387" y="132174"/>
                </a:lnTo>
                <a:lnTo>
                  <a:pt x="6068" y="132969"/>
                </a:lnTo>
                <a:lnTo>
                  <a:pt x="15821" y="133851"/>
                </a:lnTo>
                <a:lnTo>
                  <a:pt x="28622" y="134244"/>
                </a:lnTo>
                <a:lnTo>
                  <a:pt x="42778" y="134418"/>
                </a:lnTo>
                <a:lnTo>
                  <a:pt x="50109" y="133195"/>
                </a:lnTo>
                <a:lnTo>
                  <a:pt x="57536" y="131109"/>
                </a:lnTo>
                <a:lnTo>
                  <a:pt x="83512" y="122106"/>
                </a:lnTo>
                <a:lnTo>
                  <a:pt x="93775" y="118636"/>
                </a:lnTo>
                <a:lnTo>
                  <a:pt x="115857" y="108703"/>
                </a:lnTo>
                <a:lnTo>
                  <a:pt x="233706" y="51557"/>
                </a:lnTo>
                <a:lnTo>
                  <a:pt x="254864" y="41124"/>
                </a:lnTo>
                <a:lnTo>
                  <a:pt x="276589" y="32898"/>
                </a:lnTo>
                <a:lnTo>
                  <a:pt x="298693" y="26145"/>
                </a:lnTo>
                <a:lnTo>
                  <a:pt x="321049" y="20372"/>
                </a:lnTo>
                <a:lnTo>
                  <a:pt x="362822" y="10572"/>
                </a:lnTo>
                <a:lnTo>
                  <a:pt x="382851" y="6180"/>
                </a:lnTo>
                <a:lnTo>
                  <a:pt x="397475" y="3252"/>
                </a:lnTo>
                <a:lnTo>
                  <a:pt x="408493" y="1301"/>
                </a:lnTo>
                <a:lnTo>
                  <a:pt x="417109" y="0"/>
                </a:lnTo>
                <a:lnTo>
                  <a:pt x="424123" y="402"/>
                </a:lnTo>
                <a:lnTo>
                  <a:pt x="430069" y="1941"/>
                </a:lnTo>
                <a:lnTo>
                  <a:pt x="440062" y="5767"/>
                </a:lnTo>
                <a:lnTo>
                  <a:pt x="444505" y="6787"/>
                </a:lnTo>
                <a:lnTo>
                  <a:pt x="457200" y="882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54"/>
          <p:cNvSpPr/>
          <p:nvPr/>
        </p:nvSpPr>
        <p:spPr>
          <a:xfrm>
            <a:off x="5234940" y="5318048"/>
            <a:ext cx="388620" cy="441755"/>
          </a:xfrm>
          <a:custGeom>
            <a:avLst/>
            <a:gdLst/>
            <a:ahLst/>
            <a:cxnLst/>
            <a:rect l="0" t="0" r="0" b="0"/>
            <a:pathLst>
              <a:path w="388620" h="441755">
                <a:moveTo>
                  <a:pt x="0" y="111202"/>
                </a:moveTo>
                <a:lnTo>
                  <a:pt x="0" y="129405"/>
                </a:lnTo>
                <a:lnTo>
                  <a:pt x="1269" y="136037"/>
                </a:lnTo>
                <a:lnTo>
                  <a:pt x="6067" y="146793"/>
                </a:lnTo>
                <a:lnTo>
                  <a:pt x="9046" y="159193"/>
                </a:lnTo>
                <a:lnTo>
                  <a:pt x="9841" y="166056"/>
                </a:lnTo>
                <a:lnTo>
                  <a:pt x="12910" y="175711"/>
                </a:lnTo>
                <a:lnTo>
                  <a:pt x="17497" y="187228"/>
                </a:lnTo>
                <a:lnTo>
                  <a:pt x="29366" y="214841"/>
                </a:lnTo>
                <a:lnTo>
                  <a:pt x="49058" y="262277"/>
                </a:lnTo>
                <a:lnTo>
                  <a:pt x="59057" y="284603"/>
                </a:lnTo>
                <a:lnTo>
                  <a:pt x="77894" y="323587"/>
                </a:lnTo>
                <a:lnTo>
                  <a:pt x="93494" y="355176"/>
                </a:lnTo>
                <a:lnTo>
                  <a:pt x="97889" y="365291"/>
                </a:lnTo>
                <a:lnTo>
                  <a:pt x="102089" y="375845"/>
                </a:lnTo>
                <a:lnTo>
                  <a:pt x="106159" y="386690"/>
                </a:lnTo>
                <a:lnTo>
                  <a:pt x="110143" y="396460"/>
                </a:lnTo>
                <a:lnTo>
                  <a:pt x="114069" y="405514"/>
                </a:lnTo>
                <a:lnTo>
                  <a:pt x="117955" y="414090"/>
                </a:lnTo>
                <a:lnTo>
                  <a:pt x="122274" y="427005"/>
                </a:lnTo>
                <a:lnTo>
                  <a:pt x="123426" y="432228"/>
                </a:lnTo>
                <a:lnTo>
                  <a:pt x="125464" y="435709"/>
                </a:lnTo>
                <a:lnTo>
                  <a:pt x="128092" y="438030"/>
                </a:lnTo>
                <a:lnTo>
                  <a:pt x="131115" y="439577"/>
                </a:lnTo>
                <a:lnTo>
                  <a:pt x="131859" y="440609"/>
                </a:lnTo>
                <a:lnTo>
                  <a:pt x="131086" y="441296"/>
                </a:lnTo>
                <a:lnTo>
                  <a:pt x="129301" y="441754"/>
                </a:lnTo>
                <a:lnTo>
                  <a:pt x="128110" y="440790"/>
                </a:lnTo>
                <a:lnTo>
                  <a:pt x="127317" y="438877"/>
                </a:lnTo>
                <a:lnTo>
                  <a:pt x="126787" y="436332"/>
                </a:lnTo>
                <a:lnTo>
                  <a:pt x="123895" y="429555"/>
                </a:lnTo>
                <a:lnTo>
                  <a:pt x="113908" y="408479"/>
                </a:lnTo>
                <a:lnTo>
                  <a:pt x="108959" y="399556"/>
                </a:lnTo>
                <a:lnTo>
                  <a:pt x="95925" y="379661"/>
                </a:lnTo>
                <a:lnTo>
                  <a:pt x="91890" y="372724"/>
                </a:lnTo>
                <a:lnTo>
                  <a:pt x="87930" y="365560"/>
                </a:lnTo>
                <a:lnTo>
                  <a:pt x="80143" y="350826"/>
                </a:lnTo>
                <a:lnTo>
                  <a:pt x="72449" y="337081"/>
                </a:lnTo>
                <a:lnTo>
                  <a:pt x="64796" y="326739"/>
                </a:lnTo>
                <a:lnTo>
                  <a:pt x="60977" y="318393"/>
                </a:lnTo>
                <a:lnTo>
                  <a:pt x="57161" y="307749"/>
                </a:lnTo>
                <a:lnTo>
                  <a:pt x="53348" y="295573"/>
                </a:lnTo>
                <a:lnTo>
                  <a:pt x="48265" y="281106"/>
                </a:lnTo>
                <a:lnTo>
                  <a:pt x="35844" y="248098"/>
                </a:lnTo>
                <a:lnTo>
                  <a:pt x="31516" y="232946"/>
                </a:lnTo>
                <a:lnTo>
                  <a:pt x="28630" y="219034"/>
                </a:lnTo>
                <a:lnTo>
                  <a:pt x="26707" y="205950"/>
                </a:lnTo>
                <a:lnTo>
                  <a:pt x="25424" y="192147"/>
                </a:lnTo>
                <a:lnTo>
                  <a:pt x="24569" y="177865"/>
                </a:lnTo>
                <a:lnTo>
                  <a:pt x="23999" y="163264"/>
                </a:lnTo>
                <a:lnTo>
                  <a:pt x="24889" y="152260"/>
                </a:lnTo>
                <a:lnTo>
                  <a:pt x="26753" y="143654"/>
                </a:lnTo>
                <a:lnTo>
                  <a:pt x="32801" y="126784"/>
                </a:lnTo>
                <a:lnTo>
                  <a:pt x="40401" y="121090"/>
                </a:lnTo>
                <a:lnTo>
                  <a:pt x="52246" y="114327"/>
                </a:lnTo>
                <a:lnTo>
                  <a:pt x="65977" y="107087"/>
                </a:lnTo>
                <a:lnTo>
                  <a:pt x="77159" y="99636"/>
                </a:lnTo>
                <a:lnTo>
                  <a:pt x="87633" y="92091"/>
                </a:lnTo>
                <a:lnTo>
                  <a:pt x="93982" y="88301"/>
                </a:lnTo>
                <a:lnTo>
                  <a:pt x="100755" y="84504"/>
                </a:lnTo>
                <a:lnTo>
                  <a:pt x="111666" y="76899"/>
                </a:lnTo>
                <a:lnTo>
                  <a:pt x="122019" y="69286"/>
                </a:lnTo>
                <a:lnTo>
                  <a:pt x="128336" y="65478"/>
                </a:lnTo>
                <a:lnTo>
                  <a:pt x="135087" y="61669"/>
                </a:lnTo>
                <a:lnTo>
                  <a:pt x="143398" y="57860"/>
                </a:lnTo>
                <a:lnTo>
                  <a:pt x="152748" y="54050"/>
                </a:lnTo>
                <a:lnTo>
                  <a:pt x="162792" y="50240"/>
                </a:lnTo>
                <a:lnTo>
                  <a:pt x="231537" y="26676"/>
                </a:lnTo>
                <a:lnTo>
                  <a:pt x="253418" y="20561"/>
                </a:lnTo>
                <a:lnTo>
                  <a:pt x="271815" y="16484"/>
                </a:lnTo>
                <a:lnTo>
                  <a:pt x="287890" y="13767"/>
                </a:lnTo>
                <a:lnTo>
                  <a:pt x="303687" y="10685"/>
                </a:lnTo>
                <a:lnTo>
                  <a:pt x="334785" y="3874"/>
                </a:lnTo>
                <a:lnTo>
                  <a:pt x="347650" y="1550"/>
                </a:lnTo>
                <a:lnTo>
                  <a:pt x="358767" y="0"/>
                </a:lnTo>
                <a:lnTo>
                  <a:pt x="388619" y="833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55"/>
          <p:cNvSpPr/>
          <p:nvPr/>
        </p:nvSpPr>
        <p:spPr>
          <a:xfrm>
            <a:off x="5280659" y="5566409"/>
            <a:ext cx="217171" cy="68581"/>
          </a:xfrm>
          <a:custGeom>
            <a:avLst/>
            <a:gdLst/>
            <a:ahLst/>
            <a:cxnLst/>
            <a:rect l="0" t="0" r="0" b="0"/>
            <a:pathLst>
              <a:path w="217171" h="68581">
                <a:moveTo>
                  <a:pt x="0" y="68580"/>
                </a:moveTo>
                <a:lnTo>
                  <a:pt x="6068" y="56445"/>
                </a:lnTo>
                <a:lnTo>
                  <a:pt x="9125" y="52870"/>
                </a:lnTo>
                <a:lnTo>
                  <a:pt x="12434" y="50487"/>
                </a:lnTo>
                <a:lnTo>
                  <a:pt x="15909" y="48898"/>
                </a:lnTo>
                <a:lnTo>
                  <a:pt x="39738" y="37223"/>
                </a:lnTo>
                <a:lnTo>
                  <a:pt x="54068" y="30091"/>
                </a:lnTo>
                <a:lnTo>
                  <a:pt x="61445" y="27681"/>
                </a:lnTo>
                <a:lnTo>
                  <a:pt x="68904" y="26074"/>
                </a:lnTo>
                <a:lnTo>
                  <a:pt x="76416" y="25003"/>
                </a:lnTo>
                <a:lnTo>
                  <a:pt x="86504" y="23019"/>
                </a:lnTo>
                <a:lnTo>
                  <a:pt x="111260" y="17427"/>
                </a:lnTo>
                <a:lnTo>
                  <a:pt x="122434" y="14158"/>
                </a:lnTo>
                <a:lnTo>
                  <a:pt x="132422" y="10709"/>
                </a:lnTo>
                <a:lnTo>
                  <a:pt x="141622" y="7139"/>
                </a:lnTo>
                <a:lnTo>
                  <a:pt x="152834" y="4760"/>
                </a:lnTo>
                <a:lnTo>
                  <a:pt x="165390" y="3173"/>
                </a:lnTo>
                <a:lnTo>
                  <a:pt x="189077" y="1411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congruent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410200" cy="4495800"/>
          </a:xfrm>
        </p:spPr>
        <p:txBody>
          <a:bodyPr/>
          <a:lstStyle/>
          <a:p>
            <a:r>
              <a:rPr lang="en-US" dirty="0" smtClean="0"/>
              <a:t>Two triangles are congruent if and only if their vertices can be matched up so that corresponding parts (angles and sides) of the triangle are congruent.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1524000"/>
            <a:ext cx="305233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492"/>
          <p:cNvSpPr/>
          <p:nvPr/>
        </p:nvSpPr>
        <p:spPr>
          <a:xfrm>
            <a:off x="4688641" y="2697479"/>
            <a:ext cx="329130" cy="262891"/>
          </a:xfrm>
          <a:custGeom>
            <a:avLst/>
            <a:gdLst/>
            <a:ahLst/>
            <a:cxnLst/>
            <a:rect l="0" t="0" r="0" b="0"/>
            <a:pathLst>
              <a:path w="329130" h="262891">
                <a:moveTo>
                  <a:pt x="157679" y="0"/>
                </a:moveTo>
                <a:lnTo>
                  <a:pt x="151611" y="0"/>
                </a:lnTo>
                <a:lnTo>
                  <a:pt x="149823" y="1271"/>
                </a:lnTo>
                <a:lnTo>
                  <a:pt x="148631" y="3387"/>
                </a:lnTo>
                <a:lnTo>
                  <a:pt x="147308" y="9126"/>
                </a:lnTo>
                <a:lnTo>
                  <a:pt x="146719" y="15910"/>
                </a:lnTo>
                <a:lnTo>
                  <a:pt x="145293" y="19497"/>
                </a:lnTo>
                <a:lnTo>
                  <a:pt x="140320" y="26869"/>
                </a:lnTo>
                <a:lnTo>
                  <a:pt x="133877" y="34379"/>
                </a:lnTo>
                <a:lnTo>
                  <a:pt x="130381" y="38159"/>
                </a:lnTo>
                <a:lnTo>
                  <a:pt x="128050" y="41950"/>
                </a:lnTo>
                <a:lnTo>
                  <a:pt x="125460" y="49548"/>
                </a:lnTo>
                <a:lnTo>
                  <a:pt x="120923" y="57158"/>
                </a:lnTo>
                <a:lnTo>
                  <a:pt x="117935" y="60966"/>
                </a:lnTo>
                <a:lnTo>
                  <a:pt x="113403" y="66044"/>
                </a:lnTo>
                <a:lnTo>
                  <a:pt x="101594" y="78460"/>
                </a:lnTo>
                <a:lnTo>
                  <a:pt x="96159" y="85327"/>
                </a:lnTo>
                <a:lnTo>
                  <a:pt x="91265" y="92445"/>
                </a:lnTo>
                <a:lnTo>
                  <a:pt x="86733" y="99730"/>
                </a:lnTo>
                <a:lnTo>
                  <a:pt x="82441" y="105857"/>
                </a:lnTo>
                <a:lnTo>
                  <a:pt x="78311" y="111211"/>
                </a:lnTo>
                <a:lnTo>
                  <a:pt x="74287" y="116051"/>
                </a:lnTo>
                <a:lnTo>
                  <a:pt x="42993" y="156509"/>
                </a:lnTo>
                <a:lnTo>
                  <a:pt x="36771" y="164030"/>
                </a:lnTo>
                <a:lnTo>
                  <a:pt x="31354" y="170313"/>
                </a:lnTo>
                <a:lnTo>
                  <a:pt x="26472" y="175772"/>
                </a:lnTo>
                <a:lnTo>
                  <a:pt x="17661" y="185225"/>
                </a:lnTo>
                <a:lnTo>
                  <a:pt x="13534" y="190793"/>
                </a:lnTo>
                <a:lnTo>
                  <a:pt x="9512" y="197046"/>
                </a:lnTo>
                <a:lnTo>
                  <a:pt x="0" y="213195"/>
                </a:lnTo>
                <a:lnTo>
                  <a:pt x="489" y="215790"/>
                </a:lnTo>
                <a:lnTo>
                  <a:pt x="4420" y="222061"/>
                </a:lnTo>
                <a:lnTo>
                  <a:pt x="7014" y="229080"/>
                </a:lnTo>
                <a:lnTo>
                  <a:pt x="7705" y="232730"/>
                </a:lnTo>
                <a:lnTo>
                  <a:pt x="9436" y="235164"/>
                </a:lnTo>
                <a:lnTo>
                  <a:pt x="11860" y="236786"/>
                </a:lnTo>
                <a:lnTo>
                  <a:pt x="17940" y="238588"/>
                </a:lnTo>
                <a:lnTo>
                  <a:pt x="24876" y="239390"/>
                </a:lnTo>
                <a:lnTo>
                  <a:pt x="32192" y="239746"/>
                </a:lnTo>
                <a:lnTo>
                  <a:pt x="35921" y="239841"/>
                </a:lnTo>
                <a:lnTo>
                  <a:pt x="42217" y="241174"/>
                </a:lnTo>
                <a:lnTo>
                  <a:pt x="50224" y="243333"/>
                </a:lnTo>
                <a:lnTo>
                  <a:pt x="59372" y="246042"/>
                </a:lnTo>
                <a:lnTo>
                  <a:pt x="70551" y="247848"/>
                </a:lnTo>
                <a:lnTo>
                  <a:pt x="83084" y="249052"/>
                </a:lnTo>
                <a:lnTo>
                  <a:pt x="108015" y="250390"/>
                </a:lnTo>
                <a:lnTo>
                  <a:pt x="127563" y="250985"/>
                </a:lnTo>
                <a:lnTo>
                  <a:pt x="140141" y="252413"/>
                </a:lnTo>
                <a:lnTo>
                  <a:pt x="154877" y="254636"/>
                </a:lnTo>
                <a:lnTo>
                  <a:pt x="171051" y="257387"/>
                </a:lnTo>
                <a:lnTo>
                  <a:pt x="184373" y="259222"/>
                </a:lnTo>
                <a:lnTo>
                  <a:pt x="195795" y="260445"/>
                </a:lnTo>
                <a:lnTo>
                  <a:pt x="213989" y="261803"/>
                </a:lnTo>
                <a:lnTo>
                  <a:pt x="226309" y="262407"/>
                </a:lnTo>
                <a:lnTo>
                  <a:pt x="329129" y="2628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93"/>
          <p:cNvSpPr/>
          <p:nvPr/>
        </p:nvSpPr>
        <p:spPr>
          <a:xfrm>
            <a:off x="4960620" y="2629084"/>
            <a:ext cx="411481" cy="377006"/>
          </a:xfrm>
          <a:custGeom>
            <a:avLst/>
            <a:gdLst/>
            <a:ahLst/>
            <a:cxnLst/>
            <a:rect l="0" t="0" r="0" b="0"/>
            <a:pathLst>
              <a:path w="411481" h="377006">
                <a:moveTo>
                  <a:pt x="0" y="56966"/>
                </a:moveTo>
                <a:lnTo>
                  <a:pt x="47727" y="41057"/>
                </a:lnTo>
                <a:lnTo>
                  <a:pt x="57217" y="38739"/>
                </a:lnTo>
                <a:lnTo>
                  <a:pt x="66085" y="37195"/>
                </a:lnTo>
                <a:lnTo>
                  <a:pt x="74536" y="36165"/>
                </a:lnTo>
                <a:lnTo>
                  <a:pt x="82711" y="34209"/>
                </a:lnTo>
                <a:lnTo>
                  <a:pt x="90700" y="31634"/>
                </a:lnTo>
                <a:lnTo>
                  <a:pt x="98567" y="28648"/>
                </a:lnTo>
                <a:lnTo>
                  <a:pt x="107621" y="26657"/>
                </a:lnTo>
                <a:lnTo>
                  <a:pt x="117467" y="25330"/>
                </a:lnTo>
                <a:lnTo>
                  <a:pt x="127841" y="24445"/>
                </a:lnTo>
                <a:lnTo>
                  <a:pt x="138567" y="22585"/>
                </a:lnTo>
                <a:lnTo>
                  <a:pt x="149528" y="20075"/>
                </a:lnTo>
                <a:lnTo>
                  <a:pt x="160645" y="17132"/>
                </a:lnTo>
                <a:lnTo>
                  <a:pt x="176947" y="13900"/>
                </a:lnTo>
                <a:lnTo>
                  <a:pt x="218766" y="6922"/>
                </a:lnTo>
                <a:lnTo>
                  <a:pt x="234744" y="4553"/>
                </a:lnTo>
                <a:lnTo>
                  <a:pt x="246666" y="2974"/>
                </a:lnTo>
                <a:lnTo>
                  <a:pt x="255884" y="1921"/>
                </a:lnTo>
                <a:lnTo>
                  <a:pt x="263299" y="1219"/>
                </a:lnTo>
                <a:lnTo>
                  <a:pt x="274925" y="439"/>
                </a:lnTo>
                <a:lnTo>
                  <a:pt x="287712" y="93"/>
                </a:lnTo>
                <a:lnTo>
                  <a:pt x="294678" y="0"/>
                </a:lnTo>
                <a:lnTo>
                  <a:pt x="299322" y="1209"/>
                </a:lnTo>
                <a:lnTo>
                  <a:pt x="302418" y="3284"/>
                </a:lnTo>
                <a:lnTo>
                  <a:pt x="304482" y="5938"/>
                </a:lnTo>
                <a:lnTo>
                  <a:pt x="306775" y="15660"/>
                </a:lnTo>
                <a:lnTo>
                  <a:pt x="307387" y="21809"/>
                </a:lnTo>
                <a:lnTo>
                  <a:pt x="306524" y="28447"/>
                </a:lnTo>
                <a:lnTo>
                  <a:pt x="304679" y="35414"/>
                </a:lnTo>
                <a:lnTo>
                  <a:pt x="302180" y="42598"/>
                </a:lnTo>
                <a:lnTo>
                  <a:pt x="296015" y="53966"/>
                </a:lnTo>
                <a:lnTo>
                  <a:pt x="257438" y="108020"/>
                </a:lnTo>
                <a:lnTo>
                  <a:pt x="244015" y="127832"/>
                </a:lnTo>
                <a:lnTo>
                  <a:pt x="218941" y="166778"/>
                </a:lnTo>
                <a:lnTo>
                  <a:pt x="209461" y="182244"/>
                </a:lnTo>
                <a:lnTo>
                  <a:pt x="201870" y="195094"/>
                </a:lnTo>
                <a:lnTo>
                  <a:pt x="195540" y="206201"/>
                </a:lnTo>
                <a:lnTo>
                  <a:pt x="181733" y="232089"/>
                </a:lnTo>
                <a:lnTo>
                  <a:pt x="174496" y="246105"/>
                </a:lnTo>
                <a:lnTo>
                  <a:pt x="169670" y="257988"/>
                </a:lnTo>
                <a:lnTo>
                  <a:pt x="166453" y="268451"/>
                </a:lnTo>
                <a:lnTo>
                  <a:pt x="164309" y="277966"/>
                </a:lnTo>
                <a:lnTo>
                  <a:pt x="162879" y="286849"/>
                </a:lnTo>
                <a:lnTo>
                  <a:pt x="161926" y="295311"/>
                </a:lnTo>
                <a:lnTo>
                  <a:pt x="161290" y="303493"/>
                </a:lnTo>
                <a:lnTo>
                  <a:pt x="162137" y="308947"/>
                </a:lnTo>
                <a:lnTo>
                  <a:pt x="163971" y="312583"/>
                </a:lnTo>
                <a:lnTo>
                  <a:pt x="182108" y="330555"/>
                </a:lnTo>
                <a:lnTo>
                  <a:pt x="192274" y="337311"/>
                </a:lnTo>
                <a:lnTo>
                  <a:pt x="201025" y="341583"/>
                </a:lnTo>
                <a:lnTo>
                  <a:pt x="213092" y="349859"/>
                </a:lnTo>
                <a:lnTo>
                  <a:pt x="220860" y="352240"/>
                </a:lnTo>
                <a:lnTo>
                  <a:pt x="227250" y="352875"/>
                </a:lnTo>
                <a:lnTo>
                  <a:pt x="235320" y="353299"/>
                </a:lnTo>
                <a:lnTo>
                  <a:pt x="244510" y="353581"/>
                </a:lnTo>
                <a:lnTo>
                  <a:pt x="255717" y="355039"/>
                </a:lnTo>
                <a:lnTo>
                  <a:pt x="268268" y="357281"/>
                </a:lnTo>
                <a:lnTo>
                  <a:pt x="281715" y="360046"/>
                </a:lnTo>
                <a:lnTo>
                  <a:pt x="293220" y="361889"/>
                </a:lnTo>
                <a:lnTo>
                  <a:pt x="303430" y="363118"/>
                </a:lnTo>
                <a:lnTo>
                  <a:pt x="312777" y="363937"/>
                </a:lnTo>
                <a:lnTo>
                  <a:pt x="321547" y="364483"/>
                </a:lnTo>
                <a:lnTo>
                  <a:pt x="338066" y="365090"/>
                </a:lnTo>
                <a:lnTo>
                  <a:pt x="355579" y="365432"/>
                </a:lnTo>
                <a:lnTo>
                  <a:pt x="362782" y="366749"/>
                </a:lnTo>
                <a:lnTo>
                  <a:pt x="371395" y="368898"/>
                </a:lnTo>
                <a:lnTo>
                  <a:pt x="411480" y="3770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94"/>
          <p:cNvSpPr/>
          <p:nvPr/>
        </p:nvSpPr>
        <p:spPr>
          <a:xfrm>
            <a:off x="5440679" y="2652110"/>
            <a:ext cx="377192" cy="145372"/>
          </a:xfrm>
          <a:custGeom>
            <a:avLst/>
            <a:gdLst/>
            <a:ahLst/>
            <a:cxnLst/>
            <a:rect l="0" t="0" r="0" b="0"/>
            <a:pathLst>
              <a:path w="377192" h="145372">
                <a:moveTo>
                  <a:pt x="0" y="125379"/>
                </a:moveTo>
                <a:lnTo>
                  <a:pt x="0" y="89788"/>
                </a:lnTo>
                <a:lnTo>
                  <a:pt x="1271" y="85142"/>
                </a:lnTo>
                <a:lnTo>
                  <a:pt x="3387" y="80774"/>
                </a:lnTo>
                <a:lnTo>
                  <a:pt x="6068" y="76593"/>
                </a:lnTo>
                <a:lnTo>
                  <a:pt x="9125" y="72535"/>
                </a:lnTo>
                <a:lnTo>
                  <a:pt x="12434" y="68560"/>
                </a:lnTo>
                <a:lnTo>
                  <a:pt x="15909" y="64640"/>
                </a:lnTo>
                <a:lnTo>
                  <a:pt x="26545" y="53511"/>
                </a:lnTo>
                <a:lnTo>
                  <a:pt x="48000" y="31738"/>
                </a:lnTo>
                <a:lnTo>
                  <a:pt x="54861" y="26122"/>
                </a:lnTo>
                <a:lnTo>
                  <a:pt x="63244" y="19837"/>
                </a:lnTo>
                <a:lnTo>
                  <a:pt x="72643" y="13108"/>
                </a:lnTo>
                <a:lnTo>
                  <a:pt x="80178" y="8622"/>
                </a:lnTo>
                <a:lnTo>
                  <a:pt x="86473" y="5631"/>
                </a:lnTo>
                <a:lnTo>
                  <a:pt x="98123" y="2308"/>
                </a:lnTo>
                <a:lnTo>
                  <a:pt x="104785" y="1422"/>
                </a:lnTo>
                <a:lnTo>
                  <a:pt x="111767" y="831"/>
                </a:lnTo>
                <a:lnTo>
                  <a:pt x="122912" y="175"/>
                </a:lnTo>
                <a:lnTo>
                  <a:pt x="127661" y="0"/>
                </a:lnTo>
                <a:lnTo>
                  <a:pt x="132098" y="1153"/>
                </a:lnTo>
                <a:lnTo>
                  <a:pt x="136325" y="3192"/>
                </a:lnTo>
                <a:lnTo>
                  <a:pt x="140414" y="5821"/>
                </a:lnTo>
                <a:lnTo>
                  <a:pt x="148343" y="8742"/>
                </a:lnTo>
                <a:lnTo>
                  <a:pt x="152236" y="9521"/>
                </a:lnTo>
                <a:lnTo>
                  <a:pt x="159947" y="13774"/>
                </a:lnTo>
                <a:lnTo>
                  <a:pt x="163782" y="16686"/>
                </a:lnTo>
                <a:lnTo>
                  <a:pt x="166338" y="21167"/>
                </a:lnTo>
                <a:lnTo>
                  <a:pt x="168042" y="26695"/>
                </a:lnTo>
                <a:lnTo>
                  <a:pt x="169178" y="32919"/>
                </a:lnTo>
                <a:lnTo>
                  <a:pt x="169936" y="39610"/>
                </a:lnTo>
                <a:lnTo>
                  <a:pt x="170441" y="46609"/>
                </a:lnTo>
                <a:lnTo>
                  <a:pt x="170778" y="53816"/>
                </a:lnTo>
                <a:lnTo>
                  <a:pt x="172272" y="64970"/>
                </a:lnTo>
                <a:lnTo>
                  <a:pt x="179173" y="105928"/>
                </a:lnTo>
                <a:lnTo>
                  <a:pt x="180409" y="114952"/>
                </a:lnTo>
                <a:lnTo>
                  <a:pt x="181233" y="122238"/>
                </a:lnTo>
                <a:lnTo>
                  <a:pt x="183052" y="128365"/>
                </a:lnTo>
                <a:lnTo>
                  <a:pt x="185535" y="133720"/>
                </a:lnTo>
                <a:lnTo>
                  <a:pt x="188460" y="138560"/>
                </a:lnTo>
                <a:lnTo>
                  <a:pt x="191680" y="141786"/>
                </a:lnTo>
                <a:lnTo>
                  <a:pt x="195097" y="143937"/>
                </a:lnTo>
                <a:lnTo>
                  <a:pt x="198645" y="145371"/>
                </a:lnTo>
                <a:lnTo>
                  <a:pt x="202280" y="145057"/>
                </a:lnTo>
                <a:lnTo>
                  <a:pt x="205974" y="143578"/>
                </a:lnTo>
                <a:lnTo>
                  <a:pt x="209706" y="141322"/>
                </a:lnTo>
                <a:lnTo>
                  <a:pt x="220626" y="138815"/>
                </a:lnTo>
                <a:lnTo>
                  <a:pt x="227094" y="138147"/>
                </a:lnTo>
                <a:lnTo>
                  <a:pt x="235216" y="135161"/>
                </a:lnTo>
                <a:lnTo>
                  <a:pt x="244441" y="130630"/>
                </a:lnTo>
                <a:lnTo>
                  <a:pt x="263581" y="120093"/>
                </a:lnTo>
                <a:lnTo>
                  <a:pt x="280554" y="111177"/>
                </a:lnTo>
                <a:lnTo>
                  <a:pt x="287366" y="107021"/>
                </a:lnTo>
                <a:lnTo>
                  <a:pt x="293177" y="102980"/>
                </a:lnTo>
                <a:lnTo>
                  <a:pt x="298322" y="99017"/>
                </a:lnTo>
                <a:lnTo>
                  <a:pt x="304292" y="95104"/>
                </a:lnTo>
                <a:lnTo>
                  <a:pt x="310811" y="91226"/>
                </a:lnTo>
                <a:lnTo>
                  <a:pt x="317698" y="87371"/>
                </a:lnTo>
                <a:lnTo>
                  <a:pt x="323559" y="83530"/>
                </a:lnTo>
                <a:lnTo>
                  <a:pt x="328736" y="79700"/>
                </a:lnTo>
                <a:lnTo>
                  <a:pt x="333457" y="75876"/>
                </a:lnTo>
                <a:lnTo>
                  <a:pt x="339145" y="70787"/>
                </a:lnTo>
                <a:lnTo>
                  <a:pt x="352238" y="58360"/>
                </a:lnTo>
                <a:lnTo>
                  <a:pt x="358016" y="51490"/>
                </a:lnTo>
                <a:lnTo>
                  <a:pt x="363138" y="44369"/>
                </a:lnTo>
                <a:lnTo>
                  <a:pt x="377191" y="225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95"/>
          <p:cNvSpPr/>
          <p:nvPr/>
        </p:nvSpPr>
        <p:spPr>
          <a:xfrm>
            <a:off x="5474970" y="2926149"/>
            <a:ext cx="445771" cy="45652"/>
          </a:xfrm>
          <a:custGeom>
            <a:avLst/>
            <a:gdLst/>
            <a:ahLst/>
            <a:cxnLst/>
            <a:rect l="0" t="0" r="0" b="0"/>
            <a:pathLst>
              <a:path w="445771" h="45652">
                <a:moveTo>
                  <a:pt x="0" y="45651"/>
                </a:moveTo>
                <a:lnTo>
                  <a:pt x="24271" y="39583"/>
                </a:lnTo>
                <a:lnTo>
                  <a:pt x="47930" y="35255"/>
                </a:lnTo>
                <a:lnTo>
                  <a:pt x="118245" y="23674"/>
                </a:lnTo>
                <a:lnTo>
                  <a:pt x="190984" y="13446"/>
                </a:lnTo>
                <a:lnTo>
                  <a:pt x="226382" y="8941"/>
                </a:lnTo>
                <a:lnTo>
                  <a:pt x="253791" y="5937"/>
                </a:lnTo>
                <a:lnTo>
                  <a:pt x="275874" y="3935"/>
                </a:lnTo>
                <a:lnTo>
                  <a:pt x="294406" y="2600"/>
                </a:lnTo>
                <a:lnTo>
                  <a:pt x="310571" y="1710"/>
                </a:lnTo>
                <a:lnTo>
                  <a:pt x="338691" y="721"/>
                </a:lnTo>
                <a:lnTo>
                  <a:pt x="369874" y="165"/>
                </a:lnTo>
                <a:lnTo>
                  <a:pt x="401269" y="0"/>
                </a:lnTo>
                <a:lnTo>
                  <a:pt x="411023" y="1247"/>
                </a:lnTo>
                <a:lnTo>
                  <a:pt x="420065" y="3348"/>
                </a:lnTo>
                <a:lnTo>
                  <a:pt x="445770" y="113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96"/>
          <p:cNvSpPr/>
          <p:nvPr/>
        </p:nvSpPr>
        <p:spPr>
          <a:xfrm>
            <a:off x="5577840" y="3040379"/>
            <a:ext cx="331470" cy="34291"/>
          </a:xfrm>
          <a:custGeom>
            <a:avLst/>
            <a:gdLst/>
            <a:ahLst/>
            <a:cxnLst/>
            <a:rect l="0" t="0" r="0" b="0"/>
            <a:pathLst>
              <a:path w="331470" h="34291">
                <a:moveTo>
                  <a:pt x="0" y="34290"/>
                </a:moveTo>
                <a:lnTo>
                  <a:pt x="18203" y="34290"/>
                </a:lnTo>
                <a:lnTo>
                  <a:pt x="38805" y="31750"/>
                </a:lnTo>
                <a:lnTo>
                  <a:pt x="129184" y="18580"/>
                </a:lnTo>
                <a:lnTo>
                  <a:pt x="150893" y="16197"/>
                </a:lnTo>
                <a:lnTo>
                  <a:pt x="169175" y="14608"/>
                </a:lnTo>
                <a:lnTo>
                  <a:pt x="187713" y="12279"/>
                </a:lnTo>
                <a:lnTo>
                  <a:pt x="206422" y="9456"/>
                </a:lnTo>
                <a:lnTo>
                  <a:pt x="225244" y="6304"/>
                </a:lnTo>
                <a:lnTo>
                  <a:pt x="241603" y="4203"/>
                </a:lnTo>
                <a:lnTo>
                  <a:pt x="256319" y="2802"/>
                </a:lnTo>
                <a:lnTo>
                  <a:pt x="269939" y="1868"/>
                </a:lnTo>
                <a:lnTo>
                  <a:pt x="291846" y="831"/>
                </a:lnTo>
                <a:lnTo>
                  <a:pt x="33146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97"/>
          <p:cNvSpPr/>
          <p:nvPr/>
        </p:nvSpPr>
        <p:spPr>
          <a:xfrm>
            <a:off x="4894583" y="3234689"/>
            <a:ext cx="294638" cy="296946"/>
          </a:xfrm>
          <a:custGeom>
            <a:avLst/>
            <a:gdLst/>
            <a:ahLst/>
            <a:cxnLst/>
            <a:rect l="0" t="0" r="0" b="0"/>
            <a:pathLst>
              <a:path w="294638" h="296946">
                <a:moveTo>
                  <a:pt x="146046" y="0"/>
                </a:moveTo>
                <a:lnTo>
                  <a:pt x="146046" y="12136"/>
                </a:lnTo>
                <a:lnTo>
                  <a:pt x="144776" y="16981"/>
                </a:lnTo>
                <a:lnTo>
                  <a:pt x="139979" y="25751"/>
                </a:lnTo>
                <a:lnTo>
                  <a:pt x="138191" y="31137"/>
                </a:lnTo>
                <a:lnTo>
                  <a:pt x="137000" y="37268"/>
                </a:lnTo>
                <a:lnTo>
                  <a:pt x="136205" y="43896"/>
                </a:lnTo>
                <a:lnTo>
                  <a:pt x="134406" y="50854"/>
                </a:lnTo>
                <a:lnTo>
                  <a:pt x="131936" y="58033"/>
                </a:lnTo>
                <a:lnTo>
                  <a:pt x="129020" y="65359"/>
                </a:lnTo>
                <a:lnTo>
                  <a:pt x="125805" y="72783"/>
                </a:lnTo>
                <a:lnTo>
                  <a:pt x="118847" y="87805"/>
                </a:lnTo>
                <a:lnTo>
                  <a:pt x="112674" y="97907"/>
                </a:lnTo>
                <a:lnTo>
                  <a:pt x="104748" y="109721"/>
                </a:lnTo>
                <a:lnTo>
                  <a:pt x="95654" y="122678"/>
                </a:lnTo>
                <a:lnTo>
                  <a:pt x="88322" y="133855"/>
                </a:lnTo>
                <a:lnTo>
                  <a:pt x="82163" y="143847"/>
                </a:lnTo>
                <a:lnTo>
                  <a:pt x="76788" y="153048"/>
                </a:lnTo>
                <a:lnTo>
                  <a:pt x="67428" y="170045"/>
                </a:lnTo>
                <a:lnTo>
                  <a:pt x="63154" y="178133"/>
                </a:lnTo>
                <a:lnTo>
                  <a:pt x="56495" y="188606"/>
                </a:lnTo>
                <a:lnTo>
                  <a:pt x="48245" y="200667"/>
                </a:lnTo>
                <a:lnTo>
                  <a:pt x="38936" y="213788"/>
                </a:lnTo>
                <a:lnTo>
                  <a:pt x="31459" y="226346"/>
                </a:lnTo>
                <a:lnTo>
                  <a:pt x="25205" y="238527"/>
                </a:lnTo>
                <a:lnTo>
                  <a:pt x="19766" y="250458"/>
                </a:lnTo>
                <a:lnTo>
                  <a:pt x="14870" y="259682"/>
                </a:lnTo>
                <a:lnTo>
                  <a:pt x="10335" y="267102"/>
                </a:lnTo>
                <a:lnTo>
                  <a:pt x="6042" y="273318"/>
                </a:lnTo>
                <a:lnTo>
                  <a:pt x="3180" y="278732"/>
                </a:lnTo>
                <a:lnTo>
                  <a:pt x="1273" y="283612"/>
                </a:lnTo>
                <a:lnTo>
                  <a:pt x="0" y="288135"/>
                </a:lnTo>
                <a:lnTo>
                  <a:pt x="422" y="291150"/>
                </a:lnTo>
                <a:lnTo>
                  <a:pt x="1974" y="293160"/>
                </a:lnTo>
                <a:lnTo>
                  <a:pt x="4278" y="294501"/>
                </a:lnTo>
                <a:lnTo>
                  <a:pt x="10225" y="295989"/>
                </a:lnTo>
                <a:lnTo>
                  <a:pt x="17102" y="296651"/>
                </a:lnTo>
                <a:lnTo>
                  <a:pt x="24391" y="296945"/>
                </a:lnTo>
                <a:lnTo>
                  <a:pt x="29383" y="295754"/>
                </a:lnTo>
                <a:lnTo>
                  <a:pt x="35251" y="293689"/>
                </a:lnTo>
                <a:lnTo>
                  <a:pt x="41703" y="291043"/>
                </a:lnTo>
                <a:lnTo>
                  <a:pt x="48544" y="289279"/>
                </a:lnTo>
                <a:lnTo>
                  <a:pt x="55645" y="288103"/>
                </a:lnTo>
                <a:lnTo>
                  <a:pt x="62919" y="287318"/>
                </a:lnTo>
                <a:lnTo>
                  <a:pt x="70308" y="285526"/>
                </a:lnTo>
                <a:lnTo>
                  <a:pt x="77774" y="283061"/>
                </a:lnTo>
                <a:lnTo>
                  <a:pt x="85292" y="280148"/>
                </a:lnTo>
                <a:lnTo>
                  <a:pt x="92843" y="278205"/>
                </a:lnTo>
                <a:lnTo>
                  <a:pt x="100417" y="276910"/>
                </a:lnTo>
                <a:lnTo>
                  <a:pt x="108007" y="276047"/>
                </a:lnTo>
                <a:lnTo>
                  <a:pt x="118147" y="275471"/>
                </a:lnTo>
                <a:lnTo>
                  <a:pt x="142960" y="274832"/>
                </a:lnTo>
                <a:lnTo>
                  <a:pt x="203693" y="274472"/>
                </a:lnTo>
                <a:lnTo>
                  <a:pt x="222578" y="275692"/>
                </a:lnTo>
                <a:lnTo>
                  <a:pt x="238977" y="277774"/>
                </a:lnTo>
                <a:lnTo>
                  <a:pt x="253720" y="280433"/>
                </a:lnTo>
                <a:lnTo>
                  <a:pt x="264819" y="282206"/>
                </a:lnTo>
                <a:lnTo>
                  <a:pt x="273488" y="283387"/>
                </a:lnTo>
                <a:lnTo>
                  <a:pt x="294637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98"/>
          <p:cNvSpPr/>
          <p:nvPr/>
        </p:nvSpPr>
        <p:spPr>
          <a:xfrm>
            <a:off x="5223509" y="3156962"/>
            <a:ext cx="434342" cy="351642"/>
          </a:xfrm>
          <a:custGeom>
            <a:avLst/>
            <a:gdLst/>
            <a:ahLst/>
            <a:cxnLst/>
            <a:rect l="0" t="0" r="0" b="0"/>
            <a:pathLst>
              <a:path w="434342" h="351642">
                <a:moveTo>
                  <a:pt x="0" y="100588"/>
                </a:moveTo>
                <a:lnTo>
                  <a:pt x="6068" y="112723"/>
                </a:lnTo>
                <a:lnTo>
                  <a:pt x="9125" y="120108"/>
                </a:lnTo>
                <a:lnTo>
                  <a:pt x="12434" y="128841"/>
                </a:lnTo>
                <a:lnTo>
                  <a:pt x="15909" y="138473"/>
                </a:lnTo>
                <a:lnTo>
                  <a:pt x="19496" y="147434"/>
                </a:lnTo>
                <a:lnTo>
                  <a:pt x="23158" y="155949"/>
                </a:lnTo>
                <a:lnTo>
                  <a:pt x="26868" y="164165"/>
                </a:lnTo>
                <a:lnTo>
                  <a:pt x="44227" y="200000"/>
                </a:lnTo>
                <a:lnTo>
                  <a:pt x="51075" y="217662"/>
                </a:lnTo>
                <a:lnTo>
                  <a:pt x="58180" y="238328"/>
                </a:lnTo>
                <a:lnTo>
                  <a:pt x="65457" y="260994"/>
                </a:lnTo>
                <a:lnTo>
                  <a:pt x="70308" y="279915"/>
                </a:lnTo>
                <a:lnTo>
                  <a:pt x="73542" y="296340"/>
                </a:lnTo>
                <a:lnTo>
                  <a:pt x="75698" y="311099"/>
                </a:lnTo>
                <a:lnTo>
                  <a:pt x="77136" y="323478"/>
                </a:lnTo>
                <a:lnTo>
                  <a:pt x="78094" y="334271"/>
                </a:lnTo>
                <a:lnTo>
                  <a:pt x="78733" y="344007"/>
                </a:lnTo>
                <a:lnTo>
                  <a:pt x="77889" y="349227"/>
                </a:lnTo>
                <a:lnTo>
                  <a:pt x="76056" y="351437"/>
                </a:lnTo>
                <a:lnTo>
                  <a:pt x="73564" y="351641"/>
                </a:lnTo>
                <a:lnTo>
                  <a:pt x="71903" y="350506"/>
                </a:lnTo>
                <a:lnTo>
                  <a:pt x="70796" y="348480"/>
                </a:lnTo>
                <a:lnTo>
                  <a:pt x="70057" y="345859"/>
                </a:lnTo>
                <a:lnTo>
                  <a:pt x="65850" y="339561"/>
                </a:lnTo>
                <a:lnTo>
                  <a:pt x="56341" y="328874"/>
                </a:lnTo>
                <a:lnTo>
                  <a:pt x="52801" y="325169"/>
                </a:lnTo>
                <a:lnTo>
                  <a:pt x="49171" y="317618"/>
                </a:lnTo>
                <a:lnTo>
                  <a:pt x="45481" y="307505"/>
                </a:lnTo>
                <a:lnTo>
                  <a:pt x="41751" y="295682"/>
                </a:lnTo>
                <a:lnTo>
                  <a:pt x="39264" y="285261"/>
                </a:lnTo>
                <a:lnTo>
                  <a:pt x="37606" y="275773"/>
                </a:lnTo>
                <a:lnTo>
                  <a:pt x="36501" y="266908"/>
                </a:lnTo>
                <a:lnTo>
                  <a:pt x="37034" y="245758"/>
                </a:lnTo>
                <a:lnTo>
                  <a:pt x="44326" y="126572"/>
                </a:lnTo>
                <a:lnTo>
                  <a:pt x="46061" y="115371"/>
                </a:lnTo>
                <a:lnTo>
                  <a:pt x="48487" y="105363"/>
                </a:lnTo>
                <a:lnTo>
                  <a:pt x="51375" y="96151"/>
                </a:lnTo>
                <a:lnTo>
                  <a:pt x="53300" y="88740"/>
                </a:lnTo>
                <a:lnTo>
                  <a:pt x="54584" y="82529"/>
                </a:lnTo>
                <a:lnTo>
                  <a:pt x="56010" y="72242"/>
                </a:lnTo>
                <a:lnTo>
                  <a:pt x="56644" y="63436"/>
                </a:lnTo>
                <a:lnTo>
                  <a:pt x="58082" y="60580"/>
                </a:lnTo>
                <a:lnTo>
                  <a:pt x="60312" y="58676"/>
                </a:lnTo>
                <a:lnTo>
                  <a:pt x="63068" y="57406"/>
                </a:lnTo>
                <a:lnTo>
                  <a:pt x="69517" y="55996"/>
                </a:lnTo>
                <a:lnTo>
                  <a:pt x="80288" y="55202"/>
                </a:lnTo>
                <a:lnTo>
                  <a:pt x="84006" y="55090"/>
                </a:lnTo>
                <a:lnTo>
                  <a:pt x="99184" y="52476"/>
                </a:lnTo>
                <a:lnTo>
                  <a:pt x="290226" y="17046"/>
                </a:lnTo>
                <a:lnTo>
                  <a:pt x="307784" y="13143"/>
                </a:lnTo>
                <a:lnTo>
                  <a:pt x="323300" y="9271"/>
                </a:lnTo>
                <a:lnTo>
                  <a:pt x="337453" y="5420"/>
                </a:lnTo>
                <a:lnTo>
                  <a:pt x="350699" y="2852"/>
                </a:lnTo>
                <a:lnTo>
                  <a:pt x="363339" y="1141"/>
                </a:lnTo>
                <a:lnTo>
                  <a:pt x="375577" y="0"/>
                </a:lnTo>
                <a:lnTo>
                  <a:pt x="386275" y="509"/>
                </a:lnTo>
                <a:lnTo>
                  <a:pt x="395947" y="2119"/>
                </a:lnTo>
                <a:lnTo>
                  <a:pt x="404935" y="4461"/>
                </a:lnTo>
                <a:lnTo>
                  <a:pt x="418308" y="10451"/>
                </a:lnTo>
                <a:lnTo>
                  <a:pt x="434341" y="205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99"/>
          <p:cNvSpPr/>
          <p:nvPr/>
        </p:nvSpPr>
        <p:spPr>
          <a:xfrm>
            <a:off x="5280659" y="3348989"/>
            <a:ext cx="331471" cy="91441"/>
          </a:xfrm>
          <a:custGeom>
            <a:avLst/>
            <a:gdLst/>
            <a:ahLst/>
            <a:cxnLst/>
            <a:rect l="0" t="0" r="0" b="0"/>
            <a:pathLst>
              <a:path w="331471" h="91441">
                <a:moveTo>
                  <a:pt x="0" y="91440"/>
                </a:moveTo>
                <a:lnTo>
                  <a:pt x="25751" y="65690"/>
                </a:lnTo>
                <a:lnTo>
                  <a:pt x="31137" y="61574"/>
                </a:lnTo>
                <a:lnTo>
                  <a:pt x="37268" y="57559"/>
                </a:lnTo>
                <a:lnTo>
                  <a:pt x="43896" y="53613"/>
                </a:lnTo>
                <a:lnTo>
                  <a:pt x="52124" y="50982"/>
                </a:lnTo>
                <a:lnTo>
                  <a:pt x="61419" y="49228"/>
                </a:lnTo>
                <a:lnTo>
                  <a:pt x="71427" y="48059"/>
                </a:lnTo>
                <a:lnTo>
                  <a:pt x="80638" y="46009"/>
                </a:lnTo>
                <a:lnTo>
                  <a:pt x="89319" y="43373"/>
                </a:lnTo>
                <a:lnTo>
                  <a:pt x="97646" y="40345"/>
                </a:lnTo>
                <a:lnTo>
                  <a:pt x="110818" y="37057"/>
                </a:lnTo>
                <a:lnTo>
                  <a:pt x="127219" y="33595"/>
                </a:lnTo>
                <a:lnTo>
                  <a:pt x="145772" y="30017"/>
                </a:lnTo>
                <a:lnTo>
                  <a:pt x="167032" y="25091"/>
                </a:lnTo>
                <a:lnTo>
                  <a:pt x="214360" y="12845"/>
                </a:lnTo>
                <a:lnTo>
                  <a:pt x="235617" y="8564"/>
                </a:lnTo>
                <a:lnTo>
                  <a:pt x="254868" y="5709"/>
                </a:lnTo>
                <a:lnTo>
                  <a:pt x="3314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00"/>
          <p:cNvSpPr/>
          <p:nvPr/>
        </p:nvSpPr>
        <p:spPr>
          <a:xfrm>
            <a:off x="7029463" y="1668779"/>
            <a:ext cx="194297" cy="388622"/>
          </a:xfrm>
          <a:custGeom>
            <a:avLst/>
            <a:gdLst/>
            <a:ahLst/>
            <a:cxnLst/>
            <a:rect l="0" t="0" r="0" b="0"/>
            <a:pathLst>
              <a:path w="194297" h="388622">
                <a:moveTo>
                  <a:pt x="57137" y="0"/>
                </a:moveTo>
                <a:lnTo>
                  <a:pt x="63204" y="24272"/>
                </a:lnTo>
                <a:lnTo>
                  <a:pt x="64992" y="33961"/>
                </a:lnTo>
                <a:lnTo>
                  <a:pt x="66183" y="42961"/>
                </a:lnTo>
                <a:lnTo>
                  <a:pt x="66978" y="51501"/>
                </a:lnTo>
                <a:lnTo>
                  <a:pt x="66237" y="62274"/>
                </a:lnTo>
                <a:lnTo>
                  <a:pt x="64473" y="74536"/>
                </a:lnTo>
                <a:lnTo>
                  <a:pt x="62028" y="87791"/>
                </a:lnTo>
                <a:lnTo>
                  <a:pt x="60398" y="102977"/>
                </a:lnTo>
                <a:lnTo>
                  <a:pt x="59310" y="119452"/>
                </a:lnTo>
                <a:lnTo>
                  <a:pt x="58102" y="152150"/>
                </a:lnTo>
                <a:lnTo>
                  <a:pt x="57566" y="179382"/>
                </a:lnTo>
                <a:lnTo>
                  <a:pt x="54883" y="200869"/>
                </a:lnTo>
                <a:lnTo>
                  <a:pt x="50554" y="227893"/>
                </a:lnTo>
                <a:lnTo>
                  <a:pt x="45128" y="258608"/>
                </a:lnTo>
                <a:lnTo>
                  <a:pt x="41511" y="281626"/>
                </a:lnTo>
                <a:lnTo>
                  <a:pt x="39099" y="299511"/>
                </a:lnTo>
                <a:lnTo>
                  <a:pt x="37492" y="313974"/>
                </a:lnTo>
                <a:lnTo>
                  <a:pt x="35150" y="324886"/>
                </a:lnTo>
                <a:lnTo>
                  <a:pt x="32319" y="333431"/>
                </a:lnTo>
                <a:lnTo>
                  <a:pt x="29161" y="340397"/>
                </a:lnTo>
                <a:lnTo>
                  <a:pt x="25786" y="343772"/>
                </a:lnTo>
                <a:lnTo>
                  <a:pt x="22267" y="344751"/>
                </a:lnTo>
                <a:lnTo>
                  <a:pt x="18650" y="344134"/>
                </a:lnTo>
                <a:lnTo>
                  <a:pt x="16238" y="342453"/>
                </a:lnTo>
                <a:lnTo>
                  <a:pt x="14631" y="340062"/>
                </a:lnTo>
                <a:lnTo>
                  <a:pt x="13559" y="337198"/>
                </a:lnTo>
                <a:lnTo>
                  <a:pt x="8982" y="330629"/>
                </a:lnTo>
                <a:lnTo>
                  <a:pt x="5984" y="327100"/>
                </a:lnTo>
                <a:lnTo>
                  <a:pt x="3985" y="323477"/>
                </a:lnTo>
                <a:lnTo>
                  <a:pt x="1763" y="316064"/>
                </a:lnTo>
                <a:lnTo>
                  <a:pt x="1171" y="307230"/>
                </a:lnTo>
                <a:lnTo>
                  <a:pt x="513" y="280480"/>
                </a:lnTo>
                <a:lnTo>
                  <a:pt x="0" y="139432"/>
                </a:lnTo>
                <a:lnTo>
                  <a:pt x="1266" y="128515"/>
                </a:lnTo>
                <a:lnTo>
                  <a:pt x="3379" y="118697"/>
                </a:lnTo>
                <a:lnTo>
                  <a:pt x="6058" y="109611"/>
                </a:lnTo>
                <a:lnTo>
                  <a:pt x="10384" y="99744"/>
                </a:lnTo>
                <a:lnTo>
                  <a:pt x="15809" y="89356"/>
                </a:lnTo>
                <a:lnTo>
                  <a:pt x="21964" y="78621"/>
                </a:lnTo>
                <a:lnTo>
                  <a:pt x="32192" y="59920"/>
                </a:lnTo>
                <a:lnTo>
                  <a:pt x="36697" y="51377"/>
                </a:lnTo>
                <a:lnTo>
                  <a:pt x="40969" y="44411"/>
                </a:lnTo>
                <a:lnTo>
                  <a:pt x="45088" y="38498"/>
                </a:lnTo>
                <a:lnTo>
                  <a:pt x="49104" y="33285"/>
                </a:lnTo>
                <a:lnTo>
                  <a:pt x="54322" y="29810"/>
                </a:lnTo>
                <a:lnTo>
                  <a:pt x="60340" y="27494"/>
                </a:lnTo>
                <a:lnTo>
                  <a:pt x="66892" y="25949"/>
                </a:lnTo>
                <a:lnTo>
                  <a:pt x="73800" y="24920"/>
                </a:lnTo>
                <a:lnTo>
                  <a:pt x="80946" y="24233"/>
                </a:lnTo>
                <a:lnTo>
                  <a:pt x="88249" y="23776"/>
                </a:lnTo>
                <a:lnTo>
                  <a:pt x="93118" y="24741"/>
                </a:lnTo>
                <a:lnTo>
                  <a:pt x="96364" y="26654"/>
                </a:lnTo>
                <a:lnTo>
                  <a:pt x="98529" y="29199"/>
                </a:lnTo>
                <a:lnTo>
                  <a:pt x="102511" y="33436"/>
                </a:lnTo>
                <a:lnTo>
                  <a:pt x="113710" y="44917"/>
                </a:lnTo>
                <a:lnTo>
                  <a:pt x="118982" y="51535"/>
                </a:lnTo>
                <a:lnTo>
                  <a:pt x="123767" y="58487"/>
                </a:lnTo>
                <a:lnTo>
                  <a:pt x="128227" y="65661"/>
                </a:lnTo>
                <a:lnTo>
                  <a:pt x="132470" y="72984"/>
                </a:lnTo>
                <a:lnTo>
                  <a:pt x="140572" y="87894"/>
                </a:lnTo>
                <a:lnTo>
                  <a:pt x="144510" y="99236"/>
                </a:lnTo>
                <a:lnTo>
                  <a:pt x="148405" y="113148"/>
                </a:lnTo>
                <a:lnTo>
                  <a:pt x="152273" y="128772"/>
                </a:lnTo>
                <a:lnTo>
                  <a:pt x="156120" y="141728"/>
                </a:lnTo>
                <a:lnTo>
                  <a:pt x="159956" y="152906"/>
                </a:lnTo>
                <a:lnTo>
                  <a:pt x="163783" y="162897"/>
                </a:lnTo>
                <a:lnTo>
                  <a:pt x="167603" y="172098"/>
                </a:lnTo>
                <a:lnTo>
                  <a:pt x="171422" y="180772"/>
                </a:lnTo>
                <a:lnTo>
                  <a:pt x="175236" y="189095"/>
                </a:lnTo>
                <a:lnTo>
                  <a:pt x="177780" y="197184"/>
                </a:lnTo>
                <a:lnTo>
                  <a:pt x="179476" y="205116"/>
                </a:lnTo>
                <a:lnTo>
                  <a:pt x="180606" y="212944"/>
                </a:lnTo>
                <a:lnTo>
                  <a:pt x="182630" y="221973"/>
                </a:lnTo>
                <a:lnTo>
                  <a:pt x="185249" y="231802"/>
                </a:lnTo>
                <a:lnTo>
                  <a:pt x="188265" y="242165"/>
                </a:lnTo>
                <a:lnTo>
                  <a:pt x="190276" y="251613"/>
                </a:lnTo>
                <a:lnTo>
                  <a:pt x="191615" y="260452"/>
                </a:lnTo>
                <a:lnTo>
                  <a:pt x="192509" y="268885"/>
                </a:lnTo>
                <a:lnTo>
                  <a:pt x="193105" y="275777"/>
                </a:lnTo>
                <a:lnTo>
                  <a:pt x="193767" y="286821"/>
                </a:lnTo>
                <a:lnTo>
                  <a:pt x="194061" y="299350"/>
                </a:lnTo>
                <a:lnTo>
                  <a:pt x="194296" y="38862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01"/>
          <p:cNvSpPr/>
          <p:nvPr/>
        </p:nvSpPr>
        <p:spPr>
          <a:xfrm>
            <a:off x="7040880" y="1874519"/>
            <a:ext cx="182880" cy="11432"/>
          </a:xfrm>
          <a:custGeom>
            <a:avLst/>
            <a:gdLst/>
            <a:ahLst/>
            <a:cxnLst/>
            <a:rect l="0" t="0" r="0" b="0"/>
            <a:pathLst>
              <a:path w="182880" h="11432">
                <a:moveTo>
                  <a:pt x="0" y="11431"/>
                </a:moveTo>
                <a:lnTo>
                  <a:pt x="43895" y="11431"/>
                </a:lnTo>
                <a:lnTo>
                  <a:pt x="54663" y="10160"/>
                </a:lnTo>
                <a:lnTo>
                  <a:pt x="68192" y="8044"/>
                </a:lnTo>
                <a:lnTo>
                  <a:pt x="18287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02"/>
          <p:cNvSpPr/>
          <p:nvPr/>
        </p:nvSpPr>
        <p:spPr>
          <a:xfrm>
            <a:off x="7304034" y="1657692"/>
            <a:ext cx="340167" cy="376848"/>
          </a:xfrm>
          <a:custGeom>
            <a:avLst/>
            <a:gdLst/>
            <a:ahLst/>
            <a:cxnLst/>
            <a:rect l="0" t="0" r="0" b="0"/>
            <a:pathLst>
              <a:path w="340167" h="376848">
                <a:moveTo>
                  <a:pt x="11166" y="56808"/>
                </a:moveTo>
                <a:lnTo>
                  <a:pt x="17233" y="68943"/>
                </a:lnTo>
                <a:lnTo>
                  <a:pt x="19021" y="75058"/>
                </a:lnTo>
                <a:lnTo>
                  <a:pt x="20212" y="81674"/>
                </a:lnTo>
                <a:lnTo>
                  <a:pt x="21007" y="88625"/>
                </a:lnTo>
                <a:lnTo>
                  <a:pt x="22806" y="99609"/>
                </a:lnTo>
                <a:lnTo>
                  <a:pt x="28192" y="128747"/>
                </a:lnTo>
                <a:lnTo>
                  <a:pt x="30137" y="141597"/>
                </a:lnTo>
                <a:lnTo>
                  <a:pt x="31433" y="152704"/>
                </a:lnTo>
                <a:lnTo>
                  <a:pt x="32298" y="162649"/>
                </a:lnTo>
                <a:lnTo>
                  <a:pt x="34143" y="174358"/>
                </a:lnTo>
                <a:lnTo>
                  <a:pt x="36645" y="187244"/>
                </a:lnTo>
                <a:lnTo>
                  <a:pt x="39582" y="200916"/>
                </a:lnTo>
                <a:lnTo>
                  <a:pt x="41540" y="211300"/>
                </a:lnTo>
                <a:lnTo>
                  <a:pt x="42845" y="219492"/>
                </a:lnTo>
                <a:lnTo>
                  <a:pt x="43715" y="226224"/>
                </a:lnTo>
                <a:lnTo>
                  <a:pt x="44682" y="237090"/>
                </a:lnTo>
                <a:lnTo>
                  <a:pt x="45111" y="248693"/>
                </a:lnTo>
                <a:lnTo>
                  <a:pt x="45442" y="307208"/>
                </a:lnTo>
                <a:lnTo>
                  <a:pt x="27249" y="265479"/>
                </a:lnTo>
                <a:lnTo>
                  <a:pt x="20618" y="251802"/>
                </a:lnTo>
                <a:lnTo>
                  <a:pt x="14927" y="241414"/>
                </a:lnTo>
                <a:lnTo>
                  <a:pt x="9863" y="233218"/>
                </a:lnTo>
                <a:lnTo>
                  <a:pt x="6487" y="225215"/>
                </a:lnTo>
                <a:lnTo>
                  <a:pt x="4236" y="217339"/>
                </a:lnTo>
                <a:lnTo>
                  <a:pt x="2737" y="209548"/>
                </a:lnTo>
                <a:lnTo>
                  <a:pt x="1737" y="199275"/>
                </a:lnTo>
                <a:lnTo>
                  <a:pt x="1069" y="187346"/>
                </a:lnTo>
                <a:lnTo>
                  <a:pt x="328" y="163085"/>
                </a:lnTo>
                <a:lnTo>
                  <a:pt x="0" y="143835"/>
                </a:lnTo>
                <a:lnTo>
                  <a:pt x="1181" y="132606"/>
                </a:lnTo>
                <a:lnTo>
                  <a:pt x="3239" y="120040"/>
                </a:lnTo>
                <a:lnTo>
                  <a:pt x="5881" y="106582"/>
                </a:lnTo>
                <a:lnTo>
                  <a:pt x="8913" y="96341"/>
                </a:lnTo>
                <a:lnTo>
                  <a:pt x="12203" y="88243"/>
                </a:lnTo>
                <a:lnTo>
                  <a:pt x="26610" y="60054"/>
                </a:lnTo>
                <a:lnTo>
                  <a:pt x="34117" y="48513"/>
                </a:lnTo>
                <a:lnTo>
                  <a:pt x="41686" y="39151"/>
                </a:lnTo>
                <a:lnTo>
                  <a:pt x="49283" y="30757"/>
                </a:lnTo>
                <a:lnTo>
                  <a:pt x="56898" y="25470"/>
                </a:lnTo>
                <a:lnTo>
                  <a:pt x="67054" y="19406"/>
                </a:lnTo>
                <a:lnTo>
                  <a:pt x="78904" y="12823"/>
                </a:lnTo>
                <a:lnTo>
                  <a:pt x="89345" y="8435"/>
                </a:lnTo>
                <a:lnTo>
                  <a:pt x="98845" y="5509"/>
                </a:lnTo>
                <a:lnTo>
                  <a:pt x="107719" y="3558"/>
                </a:lnTo>
                <a:lnTo>
                  <a:pt x="116175" y="2258"/>
                </a:lnTo>
                <a:lnTo>
                  <a:pt x="124352" y="1391"/>
                </a:lnTo>
                <a:lnTo>
                  <a:pt x="138940" y="428"/>
                </a:lnTo>
                <a:lnTo>
                  <a:pt x="149657" y="0"/>
                </a:lnTo>
                <a:lnTo>
                  <a:pt x="155564" y="1156"/>
                </a:lnTo>
                <a:lnTo>
                  <a:pt x="162041" y="3196"/>
                </a:lnTo>
                <a:lnTo>
                  <a:pt x="168899" y="5827"/>
                </a:lnTo>
                <a:lnTo>
                  <a:pt x="174742" y="8850"/>
                </a:lnTo>
                <a:lnTo>
                  <a:pt x="184619" y="15597"/>
                </a:lnTo>
                <a:lnTo>
                  <a:pt x="187761" y="19174"/>
                </a:lnTo>
                <a:lnTo>
                  <a:pt x="189856" y="22828"/>
                </a:lnTo>
                <a:lnTo>
                  <a:pt x="191253" y="26535"/>
                </a:lnTo>
                <a:lnTo>
                  <a:pt x="192804" y="37426"/>
                </a:lnTo>
                <a:lnTo>
                  <a:pt x="193218" y="43887"/>
                </a:lnTo>
                <a:lnTo>
                  <a:pt x="192224" y="50733"/>
                </a:lnTo>
                <a:lnTo>
                  <a:pt x="190291" y="57838"/>
                </a:lnTo>
                <a:lnTo>
                  <a:pt x="187732" y="65115"/>
                </a:lnTo>
                <a:lnTo>
                  <a:pt x="184757" y="72506"/>
                </a:lnTo>
                <a:lnTo>
                  <a:pt x="181503" y="79973"/>
                </a:lnTo>
                <a:lnTo>
                  <a:pt x="174501" y="95043"/>
                </a:lnTo>
                <a:lnTo>
                  <a:pt x="167156" y="110208"/>
                </a:lnTo>
                <a:lnTo>
                  <a:pt x="162149" y="117808"/>
                </a:lnTo>
                <a:lnTo>
                  <a:pt x="156271" y="125414"/>
                </a:lnTo>
                <a:lnTo>
                  <a:pt x="149813" y="133025"/>
                </a:lnTo>
                <a:lnTo>
                  <a:pt x="142967" y="139369"/>
                </a:lnTo>
                <a:lnTo>
                  <a:pt x="135863" y="144869"/>
                </a:lnTo>
                <a:lnTo>
                  <a:pt x="128587" y="149805"/>
                </a:lnTo>
                <a:lnTo>
                  <a:pt x="122466" y="155636"/>
                </a:lnTo>
                <a:lnTo>
                  <a:pt x="117116" y="162063"/>
                </a:lnTo>
                <a:lnTo>
                  <a:pt x="112279" y="168888"/>
                </a:lnTo>
                <a:lnTo>
                  <a:pt x="106515" y="174708"/>
                </a:lnTo>
                <a:lnTo>
                  <a:pt x="100131" y="179858"/>
                </a:lnTo>
                <a:lnTo>
                  <a:pt x="93336" y="184561"/>
                </a:lnTo>
                <a:lnTo>
                  <a:pt x="87536" y="187696"/>
                </a:lnTo>
                <a:lnTo>
                  <a:pt x="77704" y="191180"/>
                </a:lnTo>
                <a:lnTo>
                  <a:pt x="74575" y="193379"/>
                </a:lnTo>
                <a:lnTo>
                  <a:pt x="72489" y="196115"/>
                </a:lnTo>
                <a:lnTo>
                  <a:pt x="71098" y="199209"/>
                </a:lnTo>
                <a:lnTo>
                  <a:pt x="70170" y="200002"/>
                </a:lnTo>
                <a:lnTo>
                  <a:pt x="69552" y="199261"/>
                </a:lnTo>
                <a:lnTo>
                  <a:pt x="69140" y="197496"/>
                </a:lnTo>
                <a:lnTo>
                  <a:pt x="70135" y="195050"/>
                </a:lnTo>
                <a:lnTo>
                  <a:pt x="74628" y="188945"/>
                </a:lnTo>
                <a:lnTo>
                  <a:pt x="84245" y="181999"/>
                </a:lnTo>
                <a:lnTo>
                  <a:pt x="90365" y="178368"/>
                </a:lnTo>
                <a:lnTo>
                  <a:pt x="96985" y="174678"/>
                </a:lnTo>
                <a:lnTo>
                  <a:pt x="111114" y="167191"/>
                </a:lnTo>
                <a:lnTo>
                  <a:pt x="118438" y="164686"/>
                </a:lnTo>
                <a:lnTo>
                  <a:pt x="125860" y="163017"/>
                </a:lnTo>
                <a:lnTo>
                  <a:pt x="133349" y="161904"/>
                </a:lnTo>
                <a:lnTo>
                  <a:pt x="142151" y="159892"/>
                </a:lnTo>
                <a:lnTo>
                  <a:pt x="151829" y="157280"/>
                </a:lnTo>
                <a:lnTo>
                  <a:pt x="172742" y="150992"/>
                </a:lnTo>
                <a:lnTo>
                  <a:pt x="194737" y="143964"/>
                </a:lnTo>
                <a:lnTo>
                  <a:pt x="204667" y="141582"/>
                </a:lnTo>
                <a:lnTo>
                  <a:pt x="213827" y="139994"/>
                </a:lnTo>
                <a:lnTo>
                  <a:pt x="222474" y="138935"/>
                </a:lnTo>
                <a:lnTo>
                  <a:pt x="232047" y="138229"/>
                </a:lnTo>
                <a:lnTo>
                  <a:pt x="242240" y="137759"/>
                </a:lnTo>
                <a:lnTo>
                  <a:pt x="252845" y="137445"/>
                </a:lnTo>
                <a:lnTo>
                  <a:pt x="262455" y="138506"/>
                </a:lnTo>
                <a:lnTo>
                  <a:pt x="271402" y="140483"/>
                </a:lnTo>
                <a:lnTo>
                  <a:pt x="279906" y="143071"/>
                </a:lnTo>
                <a:lnTo>
                  <a:pt x="288116" y="146067"/>
                </a:lnTo>
                <a:lnTo>
                  <a:pt x="296130" y="149333"/>
                </a:lnTo>
                <a:lnTo>
                  <a:pt x="304011" y="152781"/>
                </a:lnTo>
                <a:lnTo>
                  <a:pt x="310536" y="156350"/>
                </a:lnTo>
                <a:lnTo>
                  <a:pt x="316156" y="159999"/>
                </a:lnTo>
                <a:lnTo>
                  <a:pt x="325787" y="167440"/>
                </a:lnTo>
                <a:lnTo>
                  <a:pt x="334301" y="174981"/>
                </a:lnTo>
                <a:lnTo>
                  <a:pt x="337079" y="178770"/>
                </a:lnTo>
                <a:lnTo>
                  <a:pt x="340166" y="186366"/>
                </a:lnTo>
                <a:lnTo>
                  <a:pt x="339719" y="191440"/>
                </a:lnTo>
                <a:lnTo>
                  <a:pt x="338151" y="197362"/>
                </a:lnTo>
                <a:lnTo>
                  <a:pt x="335836" y="203851"/>
                </a:lnTo>
                <a:lnTo>
                  <a:pt x="334292" y="210716"/>
                </a:lnTo>
                <a:lnTo>
                  <a:pt x="333264" y="217834"/>
                </a:lnTo>
                <a:lnTo>
                  <a:pt x="332578" y="225118"/>
                </a:lnTo>
                <a:lnTo>
                  <a:pt x="329580" y="232515"/>
                </a:lnTo>
                <a:lnTo>
                  <a:pt x="325042" y="239985"/>
                </a:lnTo>
                <a:lnTo>
                  <a:pt x="319477" y="247506"/>
                </a:lnTo>
                <a:lnTo>
                  <a:pt x="313226" y="255060"/>
                </a:lnTo>
                <a:lnTo>
                  <a:pt x="306519" y="262636"/>
                </a:lnTo>
                <a:lnTo>
                  <a:pt x="299508" y="270226"/>
                </a:lnTo>
                <a:lnTo>
                  <a:pt x="289753" y="279097"/>
                </a:lnTo>
                <a:lnTo>
                  <a:pt x="278171" y="288820"/>
                </a:lnTo>
                <a:lnTo>
                  <a:pt x="265369" y="299113"/>
                </a:lnTo>
                <a:lnTo>
                  <a:pt x="254295" y="307244"/>
                </a:lnTo>
                <a:lnTo>
                  <a:pt x="244372" y="313935"/>
                </a:lnTo>
                <a:lnTo>
                  <a:pt x="225303" y="326027"/>
                </a:lnTo>
                <a:lnTo>
                  <a:pt x="148325" y="37684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03"/>
          <p:cNvSpPr/>
          <p:nvPr/>
        </p:nvSpPr>
        <p:spPr>
          <a:xfrm>
            <a:off x="7075169" y="1897379"/>
            <a:ext cx="125732" cy="34291"/>
          </a:xfrm>
          <a:custGeom>
            <a:avLst/>
            <a:gdLst/>
            <a:ahLst/>
            <a:cxnLst/>
            <a:rect l="0" t="0" r="0" b="0"/>
            <a:pathLst>
              <a:path w="125732" h="34291">
                <a:moveTo>
                  <a:pt x="0" y="34290"/>
                </a:moveTo>
                <a:lnTo>
                  <a:pt x="6069" y="28223"/>
                </a:lnTo>
                <a:lnTo>
                  <a:pt x="9125" y="26435"/>
                </a:lnTo>
                <a:lnTo>
                  <a:pt x="12434" y="25244"/>
                </a:lnTo>
                <a:lnTo>
                  <a:pt x="15909" y="24449"/>
                </a:lnTo>
                <a:lnTo>
                  <a:pt x="19497" y="23920"/>
                </a:lnTo>
                <a:lnTo>
                  <a:pt x="23158" y="23567"/>
                </a:lnTo>
                <a:lnTo>
                  <a:pt x="26868" y="23331"/>
                </a:lnTo>
                <a:lnTo>
                  <a:pt x="34379" y="23070"/>
                </a:lnTo>
                <a:lnTo>
                  <a:pt x="49134" y="22922"/>
                </a:lnTo>
                <a:lnTo>
                  <a:pt x="55615" y="22902"/>
                </a:lnTo>
                <a:lnTo>
                  <a:pt x="62477" y="21618"/>
                </a:lnTo>
                <a:lnTo>
                  <a:pt x="69592" y="19492"/>
                </a:lnTo>
                <a:lnTo>
                  <a:pt x="76875" y="16805"/>
                </a:lnTo>
                <a:lnTo>
                  <a:pt x="83000" y="15013"/>
                </a:lnTo>
                <a:lnTo>
                  <a:pt x="88354" y="13819"/>
                </a:lnTo>
                <a:lnTo>
                  <a:pt x="93192" y="13023"/>
                </a:lnTo>
                <a:lnTo>
                  <a:pt x="97689" y="11222"/>
                </a:lnTo>
                <a:lnTo>
                  <a:pt x="101956" y="8752"/>
                </a:lnTo>
                <a:lnTo>
                  <a:pt x="12573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04"/>
          <p:cNvSpPr/>
          <p:nvPr/>
        </p:nvSpPr>
        <p:spPr>
          <a:xfrm>
            <a:off x="7018019" y="1497329"/>
            <a:ext cx="525782" cy="102872"/>
          </a:xfrm>
          <a:custGeom>
            <a:avLst/>
            <a:gdLst/>
            <a:ahLst/>
            <a:cxnLst/>
            <a:rect l="0" t="0" r="0" b="0"/>
            <a:pathLst>
              <a:path w="525782" h="102872">
                <a:moveTo>
                  <a:pt x="0" y="102871"/>
                </a:moveTo>
                <a:lnTo>
                  <a:pt x="24272" y="96803"/>
                </a:lnTo>
                <a:lnTo>
                  <a:pt x="136449" y="74826"/>
                </a:lnTo>
                <a:lnTo>
                  <a:pt x="214737" y="61620"/>
                </a:lnTo>
                <a:lnTo>
                  <a:pt x="249838" y="56320"/>
                </a:lnTo>
                <a:lnTo>
                  <a:pt x="292289" y="47707"/>
                </a:lnTo>
                <a:lnTo>
                  <a:pt x="449884" y="10929"/>
                </a:lnTo>
                <a:lnTo>
                  <a:pt x="467563" y="7286"/>
                </a:lnTo>
                <a:lnTo>
                  <a:pt x="480618" y="4858"/>
                </a:lnTo>
                <a:lnTo>
                  <a:pt x="490593" y="3239"/>
                </a:lnTo>
                <a:lnTo>
                  <a:pt x="52578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05"/>
          <p:cNvSpPr/>
          <p:nvPr/>
        </p:nvSpPr>
        <p:spPr>
          <a:xfrm>
            <a:off x="7760969" y="1645919"/>
            <a:ext cx="240032" cy="111684"/>
          </a:xfrm>
          <a:custGeom>
            <a:avLst/>
            <a:gdLst/>
            <a:ahLst/>
            <a:cxnLst/>
            <a:rect l="0" t="0" r="0" b="0"/>
            <a:pathLst>
              <a:path w="240032" h="111684">
                <a:moveTo>
                  <a:pt x="0" y="68581"/>
                </a:moveTo>
                <a:lnTo>
                  <a:pt x="0" y="50377"/>
                </a:lnTo>
                <a:lnTo>
                  <a:pt x="1271" y="43745"/>
                </a:lnTo>
                <a:lnTo>
                  <a:pt x="3388" y="38053"/>
                </a:lnTo>
                <a:lnTo>
                  <a:pt x="6068" y="32989"/>
                </a:lnTo>
                <a:lnTo>
                  <a:pt x="9125" y="29613"/>
                </a:lnTo>
                <a:lnTo>
                  <a:pt x="12434" y="27362"/>
                </a:lnTo>
                <a:lnTo>
                  <a:pt x="15909" y="25861"/>
                </a:lnTo>
                <a:lnTo>
                  <a:pt x="20766" y="22321"/>
                </a:lnTo>
                <a:lnTo>
                  <a:pt x="26544" y="17421"/>
                </a:lnTo>
                <a:lnTo>
                  <a:pt x="41933" y="3441"/>
                </a:lnTo>
                <a:lnTo>
                  <a:pt x="44466" y="2295"/>
                </a:lnTo>
                <a:lnTo>
                  <a:pt x="50666" y="1020"/>
                </a:lnTo>
                <a:lnTo>
                  <a:pt x="57656" y="454"/>
                </a:lnTo>
                <a:lnTo>
                  <a:pt x="61297" y="302"/>
                </a:lnTo>
                <a:lnTo>
                  <a:pt x="64995" y="1472"/>
                </a:lnTo>
                <a:lnTo>
                  <a:pt x="68730" y="3521"/>
                </a:lnTo>
                <a:lnTo>
                  <a:pt x="72490" y="6158"/>
                </a:lnTo>
                <a:lnTo>
                  <a:pt x="74997" y="9185"/>
                </a:lnTo>
                <a:lnTo>
                  <a:pt x="76668" y="12474"/>
                </a:lnTo>
                <a:lnTo>
                  <a:pt x="85417" y="39012"/>
                </a:lnTo>
                <a:lnTo>
                  <a:pt x="87426" y="48868"/>
                </a:lnTo>
                <a:lnTo>
                  <a:pt x="88764" y="59249"/>
                </a:lnTo>
                <a:lnTo>
                  <a:pt x="89656" y="69979"/>
                </a:lnTo>
                <a:lnTo>
                  <a:pt x="91521" y="78403"/>
                </a:lnTo>
                <a:lnTo>
                  <a:pt x="94034" y="85289"/>
                </a:lnTo>
                <a:lnTo>
                  <a:pt x="96980" y="91149"/>
                </a:lnTo>
                <a:lnTo>
                  <a:pt x="98944" y="96326"/>
                </a:lnTo>
                <a:lnTo>
                  <a:pt x="100252" y="101048"/>
                </a:lnTo>
                <a:lnTo>
                  <a:pt x="101125" y="105465"/>
                </a:lnTo>
                <a:lnTo>
                  <a:pt x="102977" y="108410"/>
                </a:lnTo>
                <a:lnTo>
                  <a:pt x="105481" y="110374"/>
                </a:lnTo>
                <a:lnTo>
                  <a:pt x="108421" y="111683"/>
                </a:lnTo>
                <a:lnTo>
                  <a:pt x="111651" y="111285"/>
                </a:lnTo>
                <a:lnTo>
                  <a:pt x="115074" y="109750"/>
                </a:lnTo>
                <a:lnTo>
                  <a:pt x="118626" y="107457"/>
                </a:lnTo>
                <a:lnTo>
                  <a:pt x="122265" y="104658"/>
                </a:lnTo>
                <a:lnTo>
                  <a:pt x="125960" y="101522"/>
                </a:lnTo>
                <a:lnTo>
                  <a:pt x="129694" y="98162"/>
                </a:lnTo>
                <a:lnTo>
                  <a:pt x="133453" y="95921"/>
                </a:lnTo>
                <a:lnTo>
                  <a:pt x="137229" y="94428"/>
                </a:lnTo>
                <a:lnTo>
                  <a:pt x="141016" y="93432"/>
                </a:lnTo>
                <a:lnTo>
                  <a:pt x="144811" y="90228"/>
                </a:lnTo>
                <a:lnTo>
                  <a:pt x="148610" y="85552"/>
                </a:lnTo>
                <a:lnTo>
                  <a:pt x="152414" y="79895"/>
                </a:lnTo>
                <a:lnTo>
                  <a:pt x="156219" y="74854"/>
                </a:lnTo>
                <a:lnTo>
                  <a:pt x="160027" y="70222"/>
                </a:lnTo>
                <a:lnTo>
                  <a:pt x="163834" y="65865"/>
                </a:lnTo>
                <a:lnTo>
                  <a:pt x="168913" y="61690"/>
                </a:lnTo>
                <a:lnTo>
                  <a:pt x="174839" y="57637"/>
                </a:lnTo>
                <a:lnTo>
                  <a:pt x="181329" y="53665"/>
                </a:lnTo>
                <a:lnTo>
                  <a:pt x="186927" y="49747"/>
                </a:lnTo>
                <a:lnTo>
                  <a:pt x="191928" y="45865"/>
                </a:lnTo>
                <a:lnTo>
                  <a:pt x="196532" y="42007"/>
                </a:lnTo>
                <a:lnTo>
                  <a:pt x="203412" y="35625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06"/>
          <p:cNvSpPr/>
          <p:nvPr/>
        </p:nvSpPr>
        <p:spPr>
          <a:xfrm>
            <a:off x="7726679" y="1805939"/>
            <a:ext cx="274322" cy="80012"/>
          </a:xfrm>
          <a:custGeom>
            <a:avLst/>
            <a:gdLst/>
            <a:ahLst/>
            <a:cxnLst/>
            <a:rect l="0" t="0" r="0" b="0"/>
            <a:pathLst>
              <a:path w="274322" h="80012">
                <a:moveTo>
                  <a:pt x="0" y="80011"/>
                </a:moveTo>
                <a:lnTo>
                  <a:pt x="12137" y="73943"/>
                </a:lnTo>
                <a:lnTo>
                  <a:pt x="16980" y="70885"/>
                </a:lnTo>
                <a:lnTo>
                  <a:pt x="21480" y="67577"/>
                </a:lnTo>
                <a:lnTo>
                  <a:pt x="25750" y="64101"/>
                </a:lnTo>
                <a:lnTo>
                  <a:pt x="31137" y="60514"/>
                </a:lnTo>
                <a:lnTo>
                  <a:pt x="37268" y="56853"/>
                </a:lnTo>
                <a:lnTo>
                  <a:pt x="43895" y="53142"/>
                </a:lnTo>
                <a:lnTo>
                  <a:pt x="53394" y="49398"/>
                </a:lnTo>
                <a:lnTo>
                  <a:pt x="64806" y="45632"/>
                </a:lnTo>
                <a:lnTo>
                  <a:pt x="89764" y="38061"/>
                </a:lnTo>
                <a:lnTo>
                  <a:pt x="113555" y="30463"/>
                </a:lnTo>
                <a:lnTo>
                  <a:pt x="123963" y="26659"/>
                </a:lnTo>
                <a:lnTo>
                  <a:pt x="133443" y="22853"/>
                </a:lnTo>
                <a:lnTo>
                  <a:pt x="142302" y="19045"/>
                </a:lnTo>
                <a:lnTo>
                  <a:pt x="149479" y="16507"/>
                </a:lnTo>
                <a:lnTo>
                  <a:pt x="155532" y="14815"/>
                </a:lnTo>
                <a:lnTo>
                  <a:pt x="160838" y="13687"/>
                </a:lnTo>
                <a:lnTo>
                  <a:pt x="210781" y="6031"/>
                </a:lnTo>
                <a:lnTo>
                  <a:pt x="225610" y="4021"/>
                </a:lnTo>
                <a:lnTo>
                  <a:pt x="236768" y="2681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07"/>
          <p:cNvSpPr/>
          <p:nvPr/>
        </p:nvSpPr>
        <p:spPr>
          <a:xfrm>
            <a:off x="7760969" y="1874519"/>
            <a:ext cx="274322" cy="114301"/>
          </a:xfrm>
          <a:custGeom>
            <a:avLst/>
            <a:gdLst/>
            <a:ahLst/>
            <a:cxnLst/>
            <a:rect l="0" t="0" r="0" b="0"/>
            <a:pathLst>
              <a:path w="274322" h="114301">
                <a:moveTo>
                  <a:pt x="0" y="114300"/>
                </a:moveTo>
                <a:lnTo>
                  <a:pt x="12137" y="102165"/>
                </a:lnTo>
                <a:lnTo>
                  <a:pt x="18251" y="97320"/>
                </a:lnTo>
                <a:lnTo>
                  <a:pt x="24868" y="92820"/>
                </a:lnTo>
                <a:lnTo>
                  <a:pt x="31818" y="88550"/>
                </a:lnTo>
                <a:lnTo>
                  <a:pt x="38992" y="84434"/>
                </a:lnTo>
                <a:lnTo>
                  <a:pt x="53737" y="76473"/>
                </a:lnTo>
                <a:lnTo>
                  <a:pt x="88454" y="58783"/>
                </a:lnTo>
                <a:lnTo>
                  <a:pt x="109769" y="50619"/>
                </a:lnTo>
                <a:lnTo>
                  <a:pt x="136679" y="41366"/>
                </a:lnTo>
                <a:lnTo>
                  <a:pt x="228647" y="11276"/>
                </a:lnTo>
                <a:lnTo>
                  <a:pt x="241331" y="7517"/>
                </a:lnTo>
                <a:lnTo>
                  <a:pt x="251058" y="5012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08"/>
          <p:cNvSpPr/>
          <p:nvPr/>
        </p:nvSpPr>
        <p:spPr>
          <a:xfrm>
            <a:off x="8126729" y="1634489"/>
            <a:ext cx="57151" cy="377191"/>
          </a:xfrm>
          <a:custGeom>
            <a:avLst/>
            <a:gdLst/>
            <a:ahLst/>
            <a:cxnLst/>
            <a:rect l="0" t="0" r="0" b="0"/>
            <a:pathLst>
              <a:path w="57151" h="377191">
                <a:moveTo>
                  <a:pt x="0" y="0"/>
                </a:moveTo>
                <a:lnTo>
                  <a:pt x="6069" y="6068"/>
                </a:lnTo>
                <a:lnTo>
                  <a:pt x="7855" y="9126"/>
                </a:lnTo>
                <a:lnTo>
                  <a:pt x="9048" y="12434"/>
                </a:lnTo>
                <a:lnTo>
                  <a:pt x="9842" y="15909"/>
                </a:lnTo>
                <a:lnTo>
                  <a:pt x="11641" y="19497"/>
                </a:lnTo>
                <a:lnTo>
                  <a:pt x="14112" y="23158"/>
                </a:lnTo>
                <a:lnTo>
                  <a:pt x="17028" y="26869"/>
                </a:lnTo>
                <a:lnTo>
                  <a:pt x="18972" y="30613"/>
                </a:lnTo>
                <a:lnTo>
                  <a:pt x="20268" y="34379"/>
                </a:lnTo>
                <a:lnTo>
                  <a:pt x="22978" y="45759"/>
                </a:lnTo>
                <a:lnTo>
                  <a:pt x="28416" y="67751"/>
                </a:lnTo>
                <a:lnTo>
                  <a:pt x="31645" y="78188"/>
                </a:lnTo>
                <a:lnTo>
                  <a:pt x="35066" y="87685"/>
                </a:lnTo>
                <a:lnTo>
                  <a:pt x="38618" y="96557"/>
                </a:lnTo>
                <a:lnTo>
                  <a:pt x="40986" y="105011"/>
                </a:lnTo>
                <a:lnTo>
                  <a:pt x="42563" y="113188"/>
                </a:lnTo>
                <a:lnTo>
                  <a:pt x="43616" y="121179"/>
                </a:lnTo>
                <a:lnTo>
                  <a:pt x="44317" y="132856"/>
                </a:lnTo>
                <a:lnTo>
                  <a:pt x="45097" y="162764"/>
                </a:lnTo>
                <a:lnTo>
                  <a:pt x="46575" y="179629"/>
                </a:lnTo>
                <a:lnTo>
                  <a:pt x="48830" y="197223"/>
                </a:lnTo>
                <a:lnTo>
                  <a:pt x="51604" y="215302"/>
                </a:lnTo>
                <a:lnTo>
                  <a:pt x="53453" y="229895"/>
                </a:lnTo>
                <a:lnTo>
                  <a:pt x="54685" y="242163"/>
                </a:lnTo>
                <a:lnTo>
                  <a:pt x="55507" y="252883"/>
                </a:lnTo>
                <a:lnTo>
                  <a:pt x="56055" y="271459"/>
                </a:lnTo>
                <a:lnTo>
                  <a:pt x="57086" y="375659"/>
                </a:lnTo>
                <a:lnTo>
                  <a:pt x="57150" y="3771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09"/>
          <p:cNvSpPr/>
          <p:nvPr/>
        </p:nvSpPr>
        <p:spPr>
          <a:xfrm>
            <a:off x="8229600" y="1600200"/>
            <a:ext cx="251460" cy="57151"/>
          </a:xfrm>
          <a:custGeom>
            <a:avLst/>
            <a:gdLst/>
            <a:ahLst/>
            <a:cxnLst/>
            <a:rect l="0" t="0" r="0" b="0"/>
            <a:pathLst>
              <a:path w="251460" h="57151">
                <a:moveTo>
                  <a:pt x="0" y="57150"/>
                </a:moveTo>
                <a:lnTo>
                  <a:pt x="18203" y="51082"/>
                </a:lnTo>
                <a:lnTo>
                  <a:pt x="24835" y="49294"/>
                </a:lnTo>
                <a:lnTo>
                  <a:pt x="30526" y="48103"/>
                </a:lnTo>
                <a:lnTo>
                  <a:pt x="35591" y="47308"/>
                </a:lnTo>
                <a:lnTo>
                  <a:pt x="40237" y="46779"/>
                </a:lnTo>
                <a:lnTo>
                  <a:pt x="44605" y="46426"/>
                </a:lnTo>
                <a:lnTo>
                  <a:pt x="48786" y="46190"/>
                </a:lnTo>
                <a:lnTo>
                  <a:pt x="54114" y="44763"/>
                </a:lnTo>
                <a:lnTo>
                  <a:pt x="60206" y="42542"/>
                </a:lnTo>
                <a:lnTo>
                  <a:pt x="66807" y="39791"/>
                </a:lnTo>
                <a:lnTo>
                  <a:pt x="81367" y="36687"/>
                </a:lnTo>
                <a:lnTo>
                  <a:pt x="101235" y="33348"/>
                </a:lnTo>
                <a:lnTo>
                  <a:pt x="124641" y="29852"/>
                </a:lnTo>
                <a:lnTo>
                  <a:pt x="144053" y="26251"/>
                </a:lnTo>
                <a:lnTo>
                  <a:pt x="160806" y="22581"/>
                </a:lnTo>
                <a:lnTo>
                  <a:pt x="175783" y="18864"/>
                </a:lnTo>
                <a:lnTo>
                  <a:pt x="188308" y="16385"/>
                </a:lnTo>
                <a:lnTo>
                  <a:pt x="199199" y="14733"/>
                </a:lnTo>
                <a:lnTo>
                  <a:pt x="208999" y="13632"/>
                </a:lnTo>
                <a:lnTo>
                  <a:pt x="216803" y="11628"/>
                </a:lnTo>
                <a:lnTo>
                  <a:pt x="223275" y="9022"/>
                </a:lnTo>
                <a:lnTo>
                  <a:pt x="228860" y="6014"/>
                </a:lnTo>
                <a:lnTo>
                  <a:pt x="233853" y="4009"/>
                </a:lnTo>
                <a:lnTo>
                  <a:pt x="238452" y="2673"/>
                </a:lnTo>
                <a:lnTo>
                  <a:pt x="25145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10"/>
          <p:cNvSpPr/>
          <p:nvPr/>
        </p:nvSpPr>
        <p:spPr>
          <a:xfrm>
            <a:off x="8332469" y="1645919"/>
            <a:ext cx="91441" cy="365761"/>
          </a:xfrm>
          <a:custGeom>
            <a:avLst/>
            <a:gdLst/>
            <a:ahLst/>
            <a:cxnLst/>
            <a:rect l="0" t="0" r="0" b="0"/>
            <a:pathLst>
              <a:path w="91441" h="365761">
                <a:moveTo>
                  <a:pt x="0" y="0"/>
                </a:moveTo>
                <a:lnTo>
                  <a:pt x="6068" y="0"/>
                </a:lnTo>
                <a:lnTo>
                  <a:pt x="9125" y="3810"/>
                </a:lnTo>
                <a:lnTo>
                  <a:pt x="12434" y="10160"/>
                </a:lnTo>
                <a:lnTo>
                  <a:pt x="15909" y="18204"/>
                </a:lnTo>
                <a:lnTo>
                  <a:pt x="19497" y="27376"/>
                </a:lnTo>
                <a:lnTo>
                  <a:pt x="26869" y="47727"/>
                </a:lnTo>
                <a:lnTo>
                  <a:pt x="30612" y="55949"/>
                </a:lnTo>
                <a:lnTo>
                  <a:pt x="34379" y="62699"/>
                </a:lnTo>
                <a:lnTo>
                  <a:pt x="38159" y="68469"/>
                </a:lnTo>
                <a:lnTo>
                  <a:pt x="40679" y="74856"/>
                </a:lnTo>
                <a:lnTo>
                  <a:pt x="42360" y="81655"/>
                </a:lnTo>
                <a:lnTo>
                  <a:pt x="43480" y="88727"/>
                </a:lnTo>
                <a:lnTo>
                  <a:pt x="45497" y="98521"/>
                </a:lnTo>
                <a:lnTo>
                  <a:pt x="51124" y="122951"/>
                </a:lnTo>
                <a:lnTo>
                  <a:pt x="53133" y="135307"/>
                </a:lnTo>
                <a:lnTo>
                  <a:pt x="54472" y="147355"/>
                </a:lnTo>
                <a:lnTo>
                  <a:pt x="55365" y="159197"/>
                </a:lnTo>
                <a:lnTo>
                  <a:pt x="55960" y="169631"/>
                </a:lnTo>
                <a:lnTo>
                  <a:pt x="56622" y="187999"/>
                </a:lnTo>
                <a:lnTo>
                  <a:pt x="56994" y="212619"/>
                </a:lnTo>
                <a:lnTo>
                  <a:pt x="58316" y="223026"/>
                </a:lnTo>
                <a:lnTo>
                  <a:pt x="60468" y="235044"/>
                </a:lnTo>
                <a:lnTo>
                  <a:pt x="63172" y="248136"/>
                </a:lnTo>
                <a:lnTo>
                  <a:pt x="64975" y="259404"/>
                </a:lnTo>
                <a:lnTo>
                  <a:pt x="66176" y="269456"/>
                </a:lnTo>
                <a:lnTo>
                  <a:pt x="66978" y="278698"/>
                </a:lnTo>
                <a:lnTo>
                  <a:pt x="68782" y="288669"/>
                </a:lnTo>
                <a:lnTo>
                  <a:pt x="71255" y="299126"/>
                </a:lnTo>
                <a:lnTo>
                  <a:pt x="74173" y="309907"/>
                </a:lnTo>
                <a:lnTo>
                  <a:pt x="76119" y="318365"/>
                </a:lnTo>
                <a:lnTo>
                  <a:pt x="77416" y="325274"/>
                </a:lnTo>
                <a:lnTo>
                  <a:pt x="78281" y="331149"/>
                </a:lnTo>
                <a:lnTo>
                  <a:pt x="78858" y="337606"/>
                </a:lnTo>
                <a:lnTo>
                  <a:pt x="79242" y="344451"/>
                </a:lnTo>
                <a:lnTo>
                  <a:pt x="91440" y="3657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11"/>
          <p:cNvSpPr/>
          <p:nvPr/>
        </p:nvSpPr>
        <p:spPr>
          <a:xfrm>
            <a:off x="8028705" y="1508759"/>
            <a:ext cx="463786" cy="75167"/>
          </a:xfrm>
          <a:custGeom>
            <a:avLst/>
            <a:gdLst/>
            <a:ahLst/>
            <a:cxnLst/>
            <a:rect l="0" t="0" r="0" b="0"/>
            <a:pathLst>
              <a:path w="463786" h="75167">
                <a:moveTo>
                  <a:pt x="6585" y="68580"/>
                </a:moveTo>
                <a:lnTo>
                  <a:pt x="0" y="75166"/>
                </a:lnTo>
                <a:lnTo>
                  <a:pt x="2811" y="72354"/>
                </a:lnTo>
                <a:lnTo>
                  <a:pt x="15068" y="70258"/>
                </a:lnTo>
                <a:lnTo>
                  <a:pt x="23670" y="69699"/>
                </a:lnTo>
                <a:lnTo>
                  <a:pt x="33215" y="68056"/>
                </a:lnTo>
                <a:lnTo>
                  <a:pt x="43388" y="65691"/>
                </a:lnTo>
                <a:lnTo>
                  <a:pt x="53980" y="62844"/>
                </a:lnTo>
                <a:lnTo>
                  <a:pt x="63582" y="60946"/>
                </a:lnTo>
                <a:lnTo>
                  <a:pt x="72522" y="59681"/>
                </a:lnTo>
                <a:lnTo>
                  <a:pt x="81023" y="58837"/>
                </a:lnTo>
                <a:lnTo>
                  <a:pt x="90500" y="58275"/>
                </a:lnTo>
                <a:lnTo>
                  <a:pt x="111190" y="57650"/>
                </a:lnTo>
                <a:lnTo>
                  <a:pt x="132202" y="53674"/>
                </a:lnTo>
                <a:lnTo>
                  <a:pt x="160179" y="47213"/>
                </a:lnTo>
                <a:lnTo>
                  <a:pt x="192801" y="39095"/>
                </a:lnTo>
                <a:lnTo>
                  <a:pt x="218359" y="33684"/>
                </a:lnTo>
                <a:lnTo>
                  <a:pt x="239208" y="30076"/>
                </a:lnTo>
                <a:lnTo>
                  <a:pt x="256917" y="27671"/>
                </a:lnTo>
                <a:lnTo>
                  <a:pt x="271262" y="26067"/>
                </a:lnTo>
                <a:lnTo>
                  <a:pt x="283366" y="24998"/>
                </a:lnTo>
                <a:lnTo>
                  <a:pt x="293976" y="24286"/>
                </a:lnTo>
                <a:lnTo>
                  <a:pt x="307398" y="22541"/>
                </a:lnTo>
                <a:lnTo>
                  <a:pt x="322697" y="20107"/>
                </a:lnTo>
                <a:lnTo>
                  <a:pt x="339247" y="17215"/>
                </a:lnTo>
                <a:lnTo>
                  <a:pt x="352819" y="15287"/>
                </a:lnTo>
                <a:lnTo>
                  <a:pt x="364408" y="14001"/>
                </a:lnTo>
                <a:lnTo>
                  <a:pt x="374673" y="13144"/>
                </a:lnTo>
                <a:lnTo>
                  <a:pt x="385327" y="11303"/>
                </a:lnTo>
                <a:lnTo>
                  <a:pt x="396240" y="8806"/>
                </a:lnTo>
                <a:lnTo>
                  <a:pt x="407325" y="5871"/>
                </a:lnTo>
                <a:lnTo>
                  <a:pt x="418524" y="3914"/>
                </a:lnTo>
                <a:lnTo>
                  <a:pt x="429801" y="2609"/>
                </a:lnTo>
                <a:lnTo>
                  <a:pt x="46378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Describing parts of a triangle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924800" cy="4419599"/>
          </a:xfrm>
        </p:spPr>
        <p:txBody>
          <a:bodyPr/>
          <a:lstStyle/>
          <a:p>
            <a:r>
              <a:rPr lang="en-US" dirty="0" smtClean="0"/>
              <a:t>Angle R is opposite line segment SQ.</a:t>
            </a:r>
          </a:p>
          <a:p>
            <a:r>
              <a:rPr lang="en-US" dirty="0" smtClean="0"/>
              <a:t>Line segment SQ is included between angles S and Q.</a:t>
            </a:r>
          </a:p>
          <a:p>
            <a:r>
              <a:rPr lang="en-US" dirty="0" smtClean="0"/>
              <a:t>Angle S is opposite line segment QR.</a:t>
            </a:r>
          </a:p>
          <a:p>
            <a:r>
              <a:rPr lang="en-US" dirty="0" smtClean="0"/>
              <a:t>Angle Q is included between line segments QS and QR.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0252" y="4533900"/>
            <a:ext cx="3783748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469"/>
          <p:cNvSpPr/>
          <p:nvPr/>
        </p:nvSpPr>
        <p:spPr>
          <a:xfrm>
            <a:off x="5909309" y="5852159"/>
            <a:ext cx="2503171" cy="582931"/>
          </a:xfrm>
          <a:custGeom>
            <a:avLst/>
            <a:gdLst/>
            <a:ahLst/>
            <a:cxnLst/>
            <a:rect l="0" t="0" r="0" b="0"/>
            <a:pathLst>
              <a:path w="2503171" h="582931">
                <a:moveTo>
                  <a:pt x="0" y="0"/>
                </a:moveTo>
                <a:lnTo>
                  <a:pt x="15909" y="0"/>
                </a:lnTo>
                <a:lnTo>
                  <a:pt x="18226" y="1271"/>
                </a:lnTo>
                <a:lnTo>
                  <a:pt x="19771" y="3387"/>
                </a:lnTo>
                <a:lnTo>
                  <a:pt x="22250" y="9842"/>
                </a:lnTo>
                <a:lnTo>
                  <a:pt x="28748" y="17028"/>
                </a:lnTo>
                <a:lnTo>
                  <a:pt x="50852" y="27200"/>
                </a:lnTo>
                <a:lnTo>
                  <a:pt x="91184" y="42015"/>
                </a:lnTo>
                <a:lnTo>
                  <a:pt x="123255" y="53371"/>
                </a:lnTo>
                <a:lnTo>
                  <a:pt x="196973" y="68586"/>
                </a:lnTo>
                <a:lnTo>
                  <a:pt x="255796" y="83822"/>
                </a:lnTo>
                <a:lnTo>
                  <a:pt x="313446" y="102870"/>
                </a:lnTo>
                <a:lnTo>
                  <a:pt x="369310" y="117687"/>
                </a:lnTo>
                <a:lnTo>
                  <a:pt x="420678" y="131045"/>
                </a:lnTo>
                <a:lnTo>
                  <a:pt x="494498" y="151576"/>
                </a:lnTo>
                <a:lnTo>
                  <a:pt x="549108" y="166268"/>
                </a:lnTo>
                <a:lnTo>
                  <a:pt x="620464" y="178664"/>
                </a:lnTo>
                <a:lnTo>
                  <a:pt x="683798" y="194190"/>
                </a:lnTo>
                <a:lnTo>
                  <a:pt x="767460" y="216270"/>
                </a:lnTo>
                <a:lnTo>
                  <a:pt x="827504" y="229470"/>
                </a:lnTo>
                <a:lnTo>
                  <a:pt x="897095" y="244013"/>
                </a:lnTo>
                <a:lnTo>
                  <a:pt x="964967" y="256875"/>
                </a:lnTo>
                <a:lnTo>
                  <a:pt x="1012228" y="263603"/>
                </a:lnTo>
                <a:lnTo>
                  <a:pt x="1086896" y="274532"/>
                </a:lnTo>
                <a:lnTo>
                  <a:pt x="1128494" y="282426"/>
                </a:lnTo>
                <a:lnTo>
                  <a:pt x="1181882" y="288152"/>
                </a:lnTo>
                <a:lnTo>
                  <a:pt x="1245114" y="297892"/>
                </a:lnTo>
                <a:lnTo>
                  <a:pt x="1304913" y="308821"/>
                </a:lnTo>
                <a:lnTo>
                  <a:pt x="1370045" y="316716"/>
                </a:lnTo>
                <a:lnTo>
                  <a:pt x="1430406" y="322442"/>
                </a:lnTo>
                <a:lnTo>
                  <a:pt x="1495704" y="332182"/>
                </a:lnTo>
                <a:lnTo>
                  <a:pt x="1566275" y="346498"/>
                </a:lnTo>
                <a:lnTo>
                  <a:pt x="1627033" y="357200"/>
                </a:lnTo>
                <a:lnTo>
                  <a:pt x="1740847" y="370701"/>
                </a:lnTo>
                <a:lnTo>
                  <a:pt x="1814861" y="379719"/>
                </a:lnTo>
                <a:lnTo>
                  <a:pt x="1882295" y="394824"/>
                </a:lnTo>
                <a:lnTo>
                  <a:pt x="1966367" y="409460"/>
                </a:lnTo>
                <a:lnTo>
                  <a:pt x="2029483" y="426956"/>
                </a:lnTo>
                <a:lnTo>
                  <a:pt x="2078591" y="442415"/>
                </a:lnTo>
                <a:lnTo>
                  <a:pt x="2145516" y="455723"/>
                </a:lnTo>
                <a:lnTo>
                  <a:pt x="2195833" y="471721"/>
                </a:lnTo>
                <a:lnTo>
                  <a:pt x="2227252" y="478859"/>
                </a:lnTo>
                <a:lnTo>
                  <a:pt x="2260374" y="495644"/>
                </a:lnTo>
                <a:lnTo>
                  <a:pt x="2271648" y="499686"/>
                </a:lnTo>
                <a:lnTo>
                  <a:pt x="2276433" y="500765"/>
                </a:lnTo>
                <a:lnTo>
                  <a:pt x="2320611" y="519475"/>
                </a:lnTo>
                <a:lnTo>
                  <a:pt x="2375021" y="534624"/>
                </a:lnTo>
                <a:lnTo>
                  <a:pt x="2420096" y="552410"/>
                </a:lnTo>
                <a:lnTo>
                  <a:pt x="2481595" y="569612"/>
                </a:lnTo>
                <a:lnTo>
                  <a:pt x="2490618" y="574048"/>
                </a:lnTo>
                <a:lnTo>
                  <a:pt x="2503170" y="5829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70"/>
          <p:cNvSpPr/>
          <p:nvPr/>
        </p:nvSpPr>
        <p:spPr>
          <a:xfrm>
            <a:off x="8263890" y="6276658"/>
            <a:ext cx="203954" cy="249872"/>
          </a:xfrm>
          <a:custGeom>
            <a:avLst/>
            <a:gdLst/>
            <a:ahLst/>
            <a:cxnLst/>
            <a:rect l="0" t="0" r="0" b="0"/>
            <a:pathLst>
              <a:path w="203954" h="249872">
                <a:moveTo>
                  <a:pt x="125729" y="9842"/>
                </a:moveTo>
                <a:lnTo>
                  <a:pt x="106047" y="0"/>
                </a:lnTo>
                <a:lnTo>
                  <a:pt x="102448" y="741"/>
                </a:lnTo>
                <a:lnTo>
                  <a:pt x="97508" y="2504"/>
                </a:lnTo>
                <a:lnTo>
                  <a:pt x="91675" y="4950"/>
                </a:lnTo>
                <a:lnTo>
                  <a:pt x="85246" y="6580"/>
                </a:lnTo>
                <a:lnTo>
                  <a:pt x="78421" y="7668"/>
                </a:lnTo>
                <a:lnTo>
                  <a:pt x="61351" y="9412"/>
                </a:lnTo>
                <a:lnTo>
                  <a:pt x="59950" y="10825"/>
                </a:lnTo>
                <a:lnTo>
                  <a:pt x="59017" y="13037"/>
                </a:lnTo>
                <a:lnTo>
                  <a:pt x="58395" y="15782"/>
                </a:lnTo>
                <a:lnTo>
                  <a:pt x="59250" y="18882"/>
                </a:lnTo>
                <a:lnTo>
                  <a:pt x="63586" y="25713"/>
                </a:lnTo>
                <a:lnTo>
                  <a:pt x="68864" y="32591"/>
                </a:lnTo>
                <a:lnTo>
                  <a:pt x="78291" y="42361"/>
                </a:lnTo>
                <a:lnTo>
                  <a:pt x="78864" y="44221"/>
                </a:lnTo>
                <a:lnTo>
                  <a:pt x="79500" y="49675"/>
                </a:lnTo>
                <a:lnTo>
                  <a:pt x="82209" y="51637"/>
                </a:lnTo>
                <a:lnTo>
                  <a:pt x="86556" y="52945"/>
                </a:lnTo>
                <a:lnTo>
                  <a:pt x="91994" y="53817"/>
                </a:lnTo>
                <a:lnTo>
                  <a:pt x="95619" y="55669"/>
                </a:lnTo>
                <a:lnTo>
                  <a:pt x="98036" y="58173"/>
                </a:lnTo>
                <a:lnTo>
                  <a:pt x="99647" y="61112"/>
                </a:lnTo>
                <a:lnTo>
                  <a:pt x="101991" y="63072"/>
                </a:lnTo>
                <a:lnTo>
                  <a:pt x="104824" y="64379"/>
                </a:lnTo>
                <a:lnTo>
                  <a:pt x="107982" y="65249"/>
                </a:lnTo>
                <a:lnTo>
                  <a:pt x="112628" y="67100"/>
                </a:lnTo>
                <a:lnTo>
                  <a:pt x="118265" y="69604"/>
                </a:lnTo>
                <a:lnTo>
                  <a:pt x="124563" y="72543"/>
                </a:lnTo>
                <a:lnTo>
                  <a:pt x="128762" y="75772"/>
                </a:lnTo>
                <a:lnTo>
                  <a:pt x="131561" y="79196"/>
                </a:lnTo>
                <a:lnTo>
                  <a:pt x="133427" y="82748"/>
                </a:lnTo>
                <a:lnTo>
                  <a:pt x="135941" y="85115"/>
                </a:lnTo>
                <a:lnTo>
                  <a:pt x="138887" y="86694"/>
                </a:lnTo>
                <a:lnTo>
                  <a:pt x="142121" y="87746"/>
                </a:lnTo>
                <a:lnTo>
                  <a:pt x="145547" y="89718"/>
                </a:lnTo>
                <a:lnTo>
                  <a:pt x="149101" y="92303"/>
                </a:lnTo>
                <a:lnTo>
                  <a:pt x="152741" y="95296"/>
                </a:lnTo>
                <a:lnTo>
                  <a:pt x="156437" y="97291"/>
                </a:lnTo>
                <a:lnTo>
                  <a:pt x="160171" y="98621"/>
                </a:lnTo>
                <a:lnTo>
                  <a:pt x="163931" y="99508"/>
                </a:lnTo>
                <a:lnTo>
                  <a:pt x="167707" y="101369"/>
                </a:lnTo>
                <a:lnTo>
                  <a:pt x="171495" y="103880"/>
                </a:lnTo>
                <a:lnTo>
                  <a:pt x="175290" y="106823"/>
                </a:lnTo>
                <a:lnTo>
                  <a:pt x="179089" y="110056"/>
                </a:lnTo>
                <a:lnTo>
                  <a:pt x="182892" y="113482"/>
                </a:lnTo>
                <a:lnTo>
                  <a:pt x="192054" y="122036"/>
                </a:lnTo>
                <a:lnTo>
                  <a:pt x="203953" y="133798"/>
                </a:lnTo>
                <a:lnTo>
                  <a:pt x="203278" y="135659"/>
                </a:lnTo>
                <a:lnTo>
                  <a:pt x="199142" y="141113"/>
                </a:lnTo>
                <a:lnTo>
                  <a:pt x="196261" y="143076"/>
                </a:lnTo>
                <a:lnTo>
                  <a:pt x="193071" y="144384"/>
                </a:lnTo>
                <a:lnTo>
                  <a:pt x="189673" y="145256"/>
                </a:lnTo>
                <a:lnTo>
                  <a:pt x="186139" y="147108"/>
                </a:lnTo>
                <a:lnTo>
                  <a:pt x="182513" y="149612"/>
                </a:lnTo>
                <a:lnTo>
                  <a:pt x="178824" y="152553"/>
                </a:lnTo>
                <a:lnTo>
                  <a:pt x="173826" y="155782"/>
                </a:lnTo>
                <a:lnTo>
                  <a:pt x="167955" y="159205"/>
                </a:lnTo>
                <a:lnTo>
                  <a:pt x="161499" y="162757"/>
                </a:lnTo>
                <a:lnTo>
                  <a:pt x="155926" y="166396"/>
                </a:lnTo>
                <a:lnTo>
                  <a:pt x="150940" y="170091"/>
                </a:lnTo>
                <a:lnTo>
                  <a:pt x="146347" y="173825"/>
                </a:lnTo>
                <a:lnTo>
                  <a:pt x="142014" y="177584"/>
                </a:lnTo>
                <a:lnTo>
                  <a:pt x="137856" y="181360"/>
                </a:lnTo>
                <a:lnTo>
                  <a:pt x="133813" y="185147"/>
                </a:lnTo>
                <a:lnTo>
                  <a:pt x="128579" y="188941"/>
                </a:lnTo>
                <a:lnTo>
                  <a:pt x="122549" y="192742"/>
                </a:lnTo>
                <a:lnTo>
                  <a:pt x="115989" y="196545"/>
                </a:lnTo>
                <a:lnTo>
                  <a:pt x="109076" y="199080"/>
                </a:lnTo>
                <a:lnTo>
                  <a:pt x="101928" y="200771"/>
                </a:lnTo>
                <a:lnTo>
                  <a:pt x="94621" y="201898"/>
                </a:lnTo>
                <a:lnTo>
                  <a:pt x="88481" y="203919"/>
                </a:lnTo>
                <a:lnTo>
                  <a:pt x="83117" y="206536"/>
                </a:lnTo>
                <a:lnTo>
                  <a:pt x="78271" y="209552"/>
                </a:lnTo>
                <a:lnTo>
                  <a:pt x="73770" y="212831"/>
                </a:lnTo>
                <a:lnTo>
                  <a:pt x="69500" y="216288"/>
                </a:lnTo>
                <a:lnTo>
                  <a:pt x="65383" y="219863"/>
                </a:lnTo>
                <a:lnTo>
                  <a:pt x="60099" y="223516"/>
                </a:lnTo>
                <a:lnTo>
                  <a:pt x="54036" y="227220"/>
                </a:lnTo>
                <a:lnTo>
                  <a:pt x="47453" y="230961"/>
                </a:lnTo>
                <a:lnTo>
                  <a:pt x="41796" y="233455"/>
                </a:lnTo>
                <a:lnTo>
                  <a:pt x="36753" y="235117"/>
                </a:lnTo>
                <a:lnTo>
                  <a:pt x="32123" y="236225"/>
                </a:lnTo>
                <a:lnTo>
                  <a:pt x="27765" y="238234"/>
                </a:lnTo>
                <a:lnTo>
                  <a:pt x="23590" y="240843"/>
                </a:lnTo>
                <a:lnTo>
                  <a:pt x="19536" y="243853"/>
                </a:lnTo>
                <a:lnTo>
                  <a:pt x="15565" y="245859"/>
                </a:lnTo>
                <a:lnTo>
                  <a:pt x="11645" y="247197"/>
                </a:lnTo>
                <a:lnTo>
                  <a:pt x="0" y="2498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71"/>
          <p:cNvSpPr/>
          <p:nvPr/>
        </p:nvSpPr>
        <p:spPr>
          <a:xfrm>
            <a:off x="5875221" y="5806439"/>
            <a:ext cx="239830" cy="181084"/>
          </a:xfrm>
          <a:custGeom>
            <a:avLst/>
            <a:gdLst/>
            <a:ahLst/>
            <a:cxnLst/>
            <a:rect l="0" t="0" r="0" b="0"/>
            <a:pathLst>
              <a:path w="239830" h="181084">
                <a:moveTo>
                  <a:pt x="56949" y="68580"/>
                </a:moveTo>
                <a:lnTo>
                  <a:pt x="56949" y="74648"/>
                </a:lnTo>
                <a:lnTo>
                  <a:pt x="58219" y="77705"/>
                </a:lnTo>
                <a:lnTo>
                  <a:pt x="60336" y="81014"/>
                </a:lnTo>
                <a:lnTo>
                  <a:pt x="63016" y="84489"/>
                </a:lnTo>
                <a:lnTo>
                  <a:pt x="67344" y="91886"/>
                </a:lnTo>
                <a:lnTo>
                  <a:pt x="78925" y="113651"/>
                </a:lnTo>
                <a:lnTo>
                  <a:pt x="83030" y="122758"/>
                </a:lnTo>
                <a:lnTo>
                  <a:pt x="85766" y="130099"/>
                </a:lnTo>
                <a:lnTo>
                  <a:pt x="87590" y="136263"/>
                </a:lnTo>
                <a:lnTo>
                  <a:pt x="88807" y="141642"/>
                </a:lnTo>
                <a:lnTo>
                  <a:pt x="89617" y="146498"/>
                </a:lnTo>
                <a:lnTo>
                  <a:pt x="90157" y="151005"/>
                </a:lnTo>
                <a:lnTo>
                  <a:pt x="91788" y="155281"/>
                </a:lnTo>
                <a:lnTo>
                  <a:pt x="94145" y="159401"/>
                </a:lnTo>
                <a:lnTo>
                  <a:pt x="100984" y="169070"/>
                </a:lnTo>
                <a:lnTo>
                  <a:pt x="100276" y="171134"/>
                </a:lnTo>
                <a:lnTo>
                  <a:pt x="98534" y="173779"/>
                </a:lnTo>
                <a:lnTo>
                  <a:pt x="96102" y="176813"/>
                </a:lnTo>
                <a:lnTo>
                  <a:pt x="93211" y="178835"/>
                </a:lnTo>
                <a:lnTo>
                  <a:pt x="86612" y="181083"/>
                </a:lnTo>
                <a:lnTo>
                  <a:pt x="83074" y="180411"/>
                </a:lnTo>
                <a:lnTo>
                  <a:pt x="75757" y="176280"/>
                </a:lnTo>
                <a:lnTo>
                  <a:pt x="72027" y="173400"/>
                </a:lnTo>
                <a:lnTo>
                  <a:pt x="68271" y="170210"/>
                </a:lnTo>
                <a:lnTo>
                  <a:pt x="64497" y="166814"/>
                </a:lnTo>
                <a:lnTo>
                  <a:pt x="59441" y="163279"/>
                </a:lnTo>
                <a:lnTo>
                  <a:pt x="53530" y="159653"/>
                </a:lnTo>
                <a:lnTo>
                  <a:pt x="47049" y="155965"/>
                </a:lnTo>
                <a:lnTo>
                  <a:pt x="41459" y="150967"/>
                </a:lnTo>
                <a:lnTo>
                  <a:pt x="36463" y="145095"/>
                </a:lnTo>
                <a:lnTo>
                  <a:pt x="31861" y="138640"/>
                </a:lnTo>
                <a:lnTo>
                  <a:pt x="27524" y="134337"/>
                </a:lnTo>
                <a:lnTo>
                  <a:pt x="23362" y="131468"/>
                </a:lnTo>
                <a:lnTo>
                  <a:pt x="19318" y="129556"/>
                </a:lnTo>
                <a:lnTo>
                  <a:pt x="15351" y="127010"/>
                </a:lnTo>
                <a:lnTo>
                  <a:pt x="11437" y="124044"/>
                </a:lnTo>
                <a:lnTo>
                  <a:pt x="2097" y="116225"/>
                </a:lnTo>
                <a:lnTo>
                  <a:pt x="1331" y="114313"/>
                </a:lnTo>
                <a:lnTo>
                  <a:pt x="480" y="108803"/>
                </a:lnTo>
                <a:lnTo>
                  <a:pt x="0" y="104628"/>
                </a:lnTo>
                <a:lnTo>
                  <a:pt x="3275" y="100265"/>
                </a:lnTo>
                <a:lnTo>
                  <a:pt x="5926" y="97323"/>
                </a:lnTo>
                <a:lnTo>
                  <a:pt x="10234" y="94093"/>
                </a:lnTo>
                <a:lnTo>
                  <a:pt x="15645" y="90669"/>
                </a:lnTo>
                <a:lnTo>
                  <a:pt x="21793" y="87116"/>
                </a:lnTo>
                <a:lnTo>
                  <a:pt x="27162" y="84747"/>
                </a:lnTo>
                <a:lnTo>
                  <a:pt x="32010" y="83168"/>
                </a:lnTo>
                <a:lnTo>
                  <a:pt x="36513" y="82116"/>
                </a:lnTo>
                <a:lnTo>
                  <a:pt x="40785" y="80144"/>
                </a:lnTo>
                <a:lnTo>
                  <a:pt x="44903" y="77559"/>
                </a:lnTo>
                <a:lnTo>
                  <a:pt x="48918" y="74567"/>
                </a:lnTo>
                <a:lnTo>
                  <a:pt x="54135" y="71301"/>
                </a:lnTo>
                <a:lnTo>
                  <a:pt x="60153" y="67854"/>
                </a:lnTo>
                <a:lnTo>
                  <a:pt x="66705" y="64286"/>
                </a:lnTo>
                <a:lnTo>
                  <a:pt x="79963" y="58098"/>
                </a:lnTo>
                <a:lnTo>
                  <a:pt x="148184" y="27563"/>
                </a:lnTo>
                <a:lnTo>
                  <a:pt x="159683" y="22185"/>
                </a:lnTo>
                <a:lnTo>
                  <a:pt x="168618" y="18600"/>
                </a:lnTo>
                <a:lnTo>
                  <a:pt x="175844" y="16211"/>
                </a:lnTo>
                <a:lnTo>
                  <a:pt x="181933" y="14617"/>
                </a:lnTo>
                <a:lnTo>
                  <a:pt x="188532" y="13554"/>
                </a:lnTo>
                <a:lnTo>
                  <a:pt x="195470" y="12846"/>
                </a:lnTo>
                <a:lnTo>
                  <a:pt x="208684" y="12060"/>
                </a:lnTo>
                <a:lnTo>
                  <a:pt x="218789" y="11710"/>
                </a:lnTo>
                <a:lnTo>
                  <a:pt x="223262" y="10347"/>
                </a:lnTo>
                <a:lnTo>
                  <a:pt x="227515" y="8168"/>
                </a:lnTo>
                <a:lnTo>
                  <a:pt x="23982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72"/>
          <p:cNvSpPr/>
          <p:nvPr/>
        </p:nvSpPr>
        <p:spPr>
          <a:xfrm>
            <a:off x="5475494" y="4869179"/>
            <a:ext cx="765286" cy="1682945"/>
          </a:xfrm>
          <a:custGeom>
            <a:avLst/>
            <a:gdLst/>
            <a:ahLst/>
            <a:cxnLst/>
            <a:rect l="0" t="0" r="0" b="0"/>
            <a:pathLst>
              <a:path w="765286" h="1682945">
                <a:moveTo>
                  <a:pt x="765285" y="0"/>
                </a:moveTo>
                <a:lnTo>
                  <a:pt x="755444" y="9842"/>
                </a:lnTo>
                <a:lnTo>
                  <a:pt x="754561" y="14111"/>
                </a:lnTo>
                <a:lnTo>
                  <a:pt x="754326" y="17027"/>
                </a:lnTo>
                <a:lnTo>
                  <a:pt x="734103" y="65561"/>
                </a:lnTo>
                <a:lnTo>
                  <a:pt x="733067" y="70378"/>
                </a:lnTo>
                <a:lnTo>
                  <a:pt x="728530" y="79116"/>
                </a:lnTo>
                <a:lnTo>
                  <a:pt x="725542" y="83224"/>
                </a:lnTo>
                <a:lnTo>
                  <a:pt x="722221" y="94562"/>
                </a:lnTo>
                <a:lnTo>
                  <a:pt x="721336" y="101142"/>
                </a:lnTo>
                <a:lnTo>
                  <a:pt x="701887" y="152876"/>
                </a:lnTo>
                <a:lnTo>
                  <a:pt x="680702" y="196521"/>
                </a:lnTo>
                <a:lnTo>
                  <a:pt x="674607" y="219236"/>
                </a:lnTo>
                <a:lnTo>
                  <a:pt x="661813" y="249093"/>
                </a:lnTo>
                <a:lnTo>
                  <a:pt x="653258" y="273268"/>
                </a:lnTo>
                <a:lnTo>
                  <a:pt x="634161" y="310838"/>
                </a:lnTo>
                <a:lnTo>
                  <a:pt x="611146" y="361058"/>
                </a:lnTo>
                <a:lnTo>
                  <a:pt x="591369" y="397537"/>
                </a:lnTo>
                <a:lnTo>
                  <a:pt x="531918" y="505387"/>
                </a:lnTo>
                <a:lnTo>
                  <a:pt x="505357" y="556087"/>
                </a:lnTo>
                <a:lnTo>
                  <a:pt x="487625" y="587087"/>
                </a:lnTo>
                <a:lnTo>
                  <a:pt x="465893" y="623404"/>
                </a:lnTo>
                <a:lnTo>
                  <a:pt x="447226" y="663149"/>
                </a:lnTo>
                <a:lnTo>
                  <a:pt x="425805" y="708753"/>
                </a:lnTo>
                <a:lnTo>
                  <a:pt x="391102" y="772392"/>
                </a:lnTo>
                <a:lnTo>
                  <a:pt x="383082" y="794559"/>
                </a:lnTo>
                <a:lnTo>
                  <a:pt x="380943" y="804026"/>
                </a:lnTo>
                <a:lnTo>
                  <a:pt x="360530" y="845326"/>
                </a:lnTo>
                <a:lnTo>
                  <a:pt x="339565" y="889420"/>
                </a:lnTo>
                <a:lnTo>
                  <a:pt x="317408" y="939946"/>
                </a:lnTo>
                <a:lnTo>
                  <a:pt x="278786" y="1027564"/>
                </a:lnTo>
                <a:lnTo>
                  <a:pt x="255403" y="1077846"/>
                </a:lnTo>
                <a:lnTo>
                  <a:pt x="239700" y="1114805"/>
                </a:lnTo>
                <a:lnTo>
                  <a:pt x="217579" y="1156292"/>
                </a:lnTo>
                <a:lnTo>
                  <a:pt x="200835" y="1199291"/>
                </a:lnTo>
                <a:lnTo>
                  <a:pt x="183739" y="1240254"/>
                </a:lnTo>
                <a:lnTo>
                  <a:pt x="164331" y="1282626"/>
                </a:lnTo>
                <a:lnTo>
                  <a:pt x="148268" y="1326367"/>
                </a:lnTo>
                <a:lnTo>
                  <a:pt x="132865" y="1365629"/>
                </a:lnTo>
                <a:lnTo>
                  <a:pt x="118864" y="1389988"/>
                </a:lnTo>
                <a:lnTo>
                  <a:pt x="112743" y="1411903"/>
                </a:lnTo>
                <a:lnTo>
                  <a:pt x="95980" y="1446025"/>
                </a:lnTo>
                <a:lnTo>
                  <a:pt x="94292" y="1451697"/>
                </a:lnTo>
                <a:lnTo>
                  <a:pt x="74602" y="1485635"/>
                </a:lnTo>
                <a:lnTo>
                  <a:pt x="59976" y="1507694"/>
                </a:lnTo>
                <a:lnTo>
                  <a:pt x="39696" y="1555916"/>
                </a:lnTo>
                <a:lnTo>
                  <a:pt x="35523" y="1574379"/>
                </a:lnTo>
                <a:lnTo>
                  <a:pt x="34937" y="1579177"/>
                </a:lnTo>
                <a:lnTo>
                  <a:pt x="33277" y="1583644"/>
                </a:lnTo>
                <a:lnTo>
                  <a:pt x="17960" y="1615972"/>
                </a:lnTo>
                <a:lnTo>
                  <a:pt x="1248" y="1664650"/>
                </a:lnTo>
                <a:lnTo>
                  <a:pt x="0" y="1679693"/>
                </a:lnTo>
                <a:lnTo>
                  <a:pt x="1095" y="1682405"/>
                </a:lnTo>
                <a:lnTo>
                  <a:pt x="3096" y="1682944"/>
                </a:lnTo>
                <a:lnTo>
                  <a:pt x="8704" y="1681425"/>
                </a:lnTo>
                <a:lnTo>
                  <a:pt x="15431" y="1680750"/>
                </a:lnTo>
                <a:lnTo>
                  <a:pt x="17732" y="1679301"/>
                </a:lnTo>
                <a:lnTo>
                  <a:pt x="19267" y="1677064"/>
                </a:lnTo>
                <a:lnTo>
                  <a:pt x="20290" y="1674302"/>
                </a:lnTo>
                <a:lnTo>
                  <a:pt x="27797" y="1664349"/>
                </a:lnTo>
                <a:lnTo>
                  <a:pt x="29787" y="1659476"/>
                </a:lnTo>
                <a:lnTo>
                  <a:pt x="36366" y="1633405"/>
                </a:lnTo>
                <a:lnTo>
                  <a:pt x="129476" y="1407719"/>
                </a:lnTo>
                <a:lnTo>
                  <a:pt x="146577" y="1357597"/>
                </a:lnTo>
                <a:lnTo>
                  <a:pt x="162644" y="1310766"/>
                </a:lnTo>
                <a:lnTo>
                  <a:pt x="193589" y="1241392"/>
                </a:lnTo>
                <a:lnTo>
                  <a:pt x="237725" y="1133813"/>
                </a:lnTo>
                <a:lnTo>
                  <a:pt x="256099" y="1091156"/>
                </a:lnTo>
                <a:lnTo>
                  <a:pt x="270887" y="1058907"/>
                </a:lnTo>
                <a:lnTo>
                  <a:pt x="283287" y="1033599"/>
                </a:lnTo>
                <a:lnTo>
                  <a:pt x="307224" y="981771"/>
                </a:lnTo>
                <a:lnTo>
                  <a:pt x="328023" y="932913"/>
                </a:lnTo>
                <a:lnTo>
                  <a:pt x="341500" y="894264"/>
                </a:lnTo>
                <a:lnTo>
                  <a:pt x="351952" y="867957"/>
                </a:lnTo>
                <a:lnTo>
                  <a:pt x="380498" y="801472"/>
                </a:lnTo>
                <a:lnTo>
                  <a:pt x="400806" y="749063"/>
                </a:lnTo>
                <a:lnTo>
                  <a:pt x="415335" y="710107"/>
                </a:lnTo>
                <a:lnTo>
                  <a:pt x="436524" y="665486"/>
                </a:lnTo>
                <a:lnTo>
                  <a:pt x="455220" y="616846"/>
                </a:lnTo>
                <a:lnTo>
                  <a:pt x="487430" y="552904"/>
                </a:lnTo>
                <a:lnTo>
                  <a:pt x="509250" y="503760"/>
                </a:lnTo>
                <a:lnTo>
                  <a:pt x="528302" y="463924"/>
                </a:lnTo>
                <a:lnTo>
                  <a:pt x="542696" y="427592"/>
                </a:lnTo>
                <a:lnTo>
                  <a:pt x="561327" y="381964"/>
                </a:lnTo>
                <a:lnTo>
                  <a:pt x="582933" y="337541"/>
                </a:lnTo>
                <a:lnTo>
                  <a:pt x="599150" y="301148"/>
                </a:lnTo>
                <a:lnTo>
                  <a:pt x="637219" y="222470"/>
                </a:lnTo>
                <a:lnTo>
                  <a:pt x="663506" y="169393"/>
                </a:lnTo>
                <a:lnTo>
                  <a:pt x="679410" y="130742"/>
                </a:lnTo>
                <a:lnTo>
                  <a:pt x="696638" y="86048"/>
                </a:lnTo>
                <a:lnTo>
                  <a:pt x="712208" y="42006"/>
                </a:lnTo>
                <a:lnTo>
                  <a:pt x="719565" y="114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73"/>
          <p:cNvSpPr/>
          <p:nvPr/>
        </p:nvSpPr>
        <p:spPr>
          <a:xfrm>
            <a:off x="6103620" y="4834889"/>
            <a:ext cx="154728" cy="137139"/>
          </a:xfrm>
          <a:custGeom>
            <a:avLst/>
            <a:gdLst/>
            <a:ahLst/>
            <a:cxnLst/>
            <a:rect l="0" t="0" r="0" b="0"/>
            <a:pathLst>
              <a:path w="154728" h="137139">
                <a:moveTo>
                  <a:pt x="80009" y="0"/>
                </a:moveTo>
                <a:lnTo>
                  <a:pt x="44418" y="0"/>
                </a:lnTo>
                <a:lnTo>
                  <a:pt x="41042" y="1270"/>
                </a:lnTo>
                <a:lnTo>
                  <a:pt x="38791" y="3387"/>
                </a:lnTo>
                <a:lnTo>
                  <a:pt x="37291" y="6069"/>
                </a:lnTo>
                <a:lnTo>
                  <a:pt x="35020" y="9126"/>
                </a:lnTo>
                <a:lnTo>
                  <a:pt x="32236" y="12434"/>
                </a:lnTo>
                <a:lnTo>
                  <a:pt x="29111" y="15909"/>
                </a:lnTo>
                <a:lnTo>
                  <a:pt x="25757" y="22037"/>
                </a:lnTo>
                <a:lnTo>
                  <a:pt x="22251" y="29931"/>
                </a:lnTo>
                <a:lnTo>
                  <a:pt x="18644" y="39004"/>
                </a:lnTo>
                <a:lnTo>
                  <a:pt x="16239" y="46323"/>
                </a:lnTo>
                <a:lnTo>
                  <a:pt x="14636" y="52472"/>
                </a:lnTo>
                <a:lnTo>
                  <a:pt x="13567" y="57842"/>
                </a:lnTo>
                <a:lnTo>
                  <a:pt x="14124" y="62691"/>
                </a:lnTo>
                <a:lnTo>
                  <a:pt x="15766" y="67194"/>
                </a:lnTo>
                <a:lnTo>
                  <a:pt x="18131" y="71466"/>
                </a:lnTo>
                <a:lnTo>
                  <a:pt x="20977" y="74315"/>
                </a:lnTo>
                <a:lnTo>
                  <a:pt x="24145" y="76213"/>
                </a:lnTo>
                <a:lnTo>
                  <a:pt x="27526" y="77479"/>
                </a:lnTo>
                <a:lnTo>
                  <a:pt x="31050" y="79593"/>
                </a:lnTo>
                <a:lnTo>
                  <a:pt x="34670" y="82272"/>
                </a:lnTo>
                <a:lnTo>
                  <a:pt x="38353" y="85328"/>
                </a:lnTo>
                <a:lnTo>
                  <a:pt x="43349" y="87365"/>
                </a:lnTo>
                <a:lnTo>
                  <a:pt x="49219" y="88724"/>
                </a:lnTo>
                <a:lnTo>
                  <a:pt x="55673" y="89629"/>
                </a:lnTo>
                <a:lnTo>
                  <a:pt x="61245" y="90233"/>
                </a:lnTo>
                <a:lnTo>
                  <a:pt x="66230" y="90636"/>
                </a:lnTo>
                <a:lnTo>
                  <a:pt x="70823" y="90904"/>
                </a:lnTo>
                <a:lnTo>
                  <a:pt x="75155" y="89813"/>
                </a:lnTo>
                <a:lnTo>
                  <a:pt x="79313" y="87815"/>
                </a:lnTo>
                <a:lnTo>
                  <a:pt x="83355" y="85214"/>
                </a:lnTo>
                <a:lnTo>
                  <a:pt x="91130" y="82209"/>
                </a:lnTo>
                <a:lnTo>
                  <a:pt x="101393" y="78937"/>
                </a:lnTo>
                <a:lnTo>
                  <a:pt x="113315" y="75484"/>
                </a:lnTo>
                <a:lnTo>
                  <a:pt x="122534" y="71913"/>
                </a:lnTo>
                <a:lnTo>
                  <a:pt x="129949" y="68262"/>
                </a:lnTo>
                <a:lnTo>
                  <a:pt x="136163" y="64558"/>
                </a:lnTo>
                <a:lnTo>
                  <a:pt x="140305" y="60819"/>
                </a:lnTo>
                <a:lnTo>
                  <a:pt x="143066" y="57056"/>
                </a:lnTo>
                <a:lnTo>
                  <a:pt x="144907" y="53278"/>
                </a:lnTo>
                <a:lnTo>
                  <a:pt x="146134" y="49489"/>
                </a:lnTo>
                <a:lnTo>
                  <a:pt x="146953" y="45692"/>
                </a:lnTo>
                <a:lnTo>
                  <a:pt x="147498" y="41892"/>
                </a:lnTo>
                <a:lnTo>
                  <a:pt x="146592" y="36818"/>
                </a:lnTo>
                <a:lnTo>
                  <a:pt x="144718" y="30895"/>
                </a:lnTo>
                <a:lnTo>
                  <a:pt x="142198" y="24407"/>
                </a:lnTo>
                <a:lnTo>
                  <a:pt x="139249" y="18812"/>
                </a:lnTo>
                <a:lnTo>
                  <a:pt x="136013" y="13811"/>
                </a:lnTo>
                <a:lnTo>
                  <a:pt x="132585" y="9208"/>
                </a:lnTo>
                <a:lnTo>
                  <a:pt x="129030" y="6139"/>
                </a:lnTo>
                <a:lnTo>
                  <a:pt x="125390" y="4093"/>
                </a:lnTo>
                <a:lnTo>
                  <a:pt x="121693" y="2728"/>
                </a:lnTo>
                <a:lnTo>
                  <a:pt x="117959" y="1819"/>
                </a:lnTo>
                <a:lnTo>
                  <a:pt x="114199" y="1213"/>
                </a:lnTo>
                <a:lnTo>
                  <a:pt x="110423" y="809"/>
                </a:lnTo>
                <a:lnTo>
                  <a:pt x="105365" y="539"/>
                </a:lnTo>
                <a:lnTo>
                  <a:pt x="92972" y="240"/>
                </a:lnTo>
                <a:lnTo>
                  <a:pt x="65239" y="22"/>
                </a:lnTo>
                <a:lnTo>
                  <a:pt x="58732" y="2554"/>
                </a:lnTo>
                <a:lnTo>
                  <a:pt x="50585" y="6783"/>
                </a:lnTo>
                <a:lnTo>
                  <a:pt x="41343" y="12142"/>
                </a:lnTo>
                <a:lnTo>
                  <a:pt x="33912" y="16985"/>
                </a:lnTo>
                <a:lnTo>
                  <a:pt x="27688" y="21483"/>
                </a:lnTo>
                <a:lnTo>
                  <a:pt x="22268" y="25753"/>
                </a:lnTo>
                <a:lnTo>
                  <a:pt x="17385" y="31138"/>
                </a:lnTo>
                <a:lnTo>
                  <a:pt x="12860" y="37269"/>
                </a:lnTo>
                <a:lnTo>
                  <a:pt x="8573" y="43896"/>
                </a:lnTo>
                <a:lnTo>
                  <a:pt x="5715" y="50854"/>
                </a:lnTo>
                <a:lnTo>
                  <a:pt x="3810" y="58033"/>
                </a:lnTo>
                <a:lnTo>
                  <a:pt x="2540" y="65359"/>
                </a:lnTo>
                <a:lnTo>
                  <a:pt x="1693" y="72783"/>
                </a:lnTo>
                <a:lnTo>
                  <a:pt x="1129" y="80272"/>
                </a:lnTo>
                <a:lnTo>
                  <a:pt x="752" y="87805"/>
                </a:lnTo>
                <a:lnTo>
                  <a:pt x="1772" y="95367"/>
                </a:lnTo>
                <a:lnTo>
                  <a:pt x="3721" y="102948"/>
                </a:lnTo>
                <a:lnTo>
                  <a:pt x="6291" y="110542"/>
                </a:lnTo>
                <a:lnTo>
                  <a:pt x="9273" y="116875"/>
                </a:lnTo>
                <a:lnTo>
                  <a:pt x="12533" y="122367"/>
                </a:lnTo>
                <a:lnTo>
                  <a:pt x="15975" y="127298"/>
                </a:lnTo>
                <a:lnTo>
                  <a:pt x="19539" y="130586"/>
                </a:lnTo>
                <a:lnTo>
                  <a:pt x="23186" y="132777"/>
                </a:lnTo>
                <a:lnTo>
                  <a:pt x="26887" y="134238"/>
                </a:lnTo>
                <a:lnTo>
                  <a:pt x="30625" y="135212"/>
                </a:lnTo>
                <a:lnTo>
                  <a:pt x="34386" y="135862"/>
                </a:lnTo>
                <a:lnTo>
                  <a:pt x="38164" y="136295"/>
                </a:lnTo>
                <a:lnTo>
                  <a:pt x="43223" y="136583"/>
                </a:lnTo>
                <a:lnTo>
                  <a:pt x="55617" y="136904"/>
                </a:lnTo>
                <a:lnTo>
                  <a:pt x="89419" y="137138"/>
                </a:lnTo>
                <a:lnTo>
                  <a:pt x="95172" y="135875"/>
                </a:lnTo>
                <a:lnTo>
                  <a:pt x="100278" y="133763"/>
                </a:lnTo>
                <a:lnTo>
                  <a:pt x="104952" y="131086"/>
                </a:lnTo>
                <a:lnTo>
                  <a:pt x="109338" y="128031"/>
                </a:lnTo>
                <a:lnTo>
                  <a:pt x="113531" y="124724"/>
                </a:lnTo>
                <a:lnTo>
                  <a:pt x="117598" y="121249"/>
                </a:lnTo>
                <a:lnTo>
                  <a:pt x="121579" y="117663"/>
                </a:lnTo>
                <a:lnTo>
                  <a:pt x="129388" y="110292"/>
                </a:lnTo>
                <a:lnTo>
                  <a:pt x="146318" y="93681"/>
                </a:lnTo>
                <a:lnTo>
                  <a:pt x="148345" y="89124"/>
                </a:lnTo>
                <a:lnTo>
                  <a:pt x="150967" y="82276"/>
                </a:lnTo>
                <a:lnTo>
                  <a:pt x="153984" y="73901"/>
                </a:lnTo>
                <a:lnTo>
                  <a:pt x="154727" y="67047"/>
                </a:lnTo>
                <a:lnTo>
                  <a:pt x="153951" y="61209"/>
                </a:lnTo>
                <a:lnTo>
                  <a:pt x="152164" y="56046"/>
                </a:lnTo>
                <a:lnTo>
                  <a:pt x="149702" y="51334"/>
                </a:lnTo>
                <a:lnTo>
                  <a:pt x="146791" y="46923"/>
                </a:lnTo>
                <a:lnTo>
                  <a:pt x="143580" y="42712"/>
                </a:lnTo>
                <a:lnTo>
                  <a:pt x="140170" y="38635"/>
                </a:lnTo>
                <a:lnTo>
                  <a:pt x="136627" y="34647"/>
                </a:lnTo>
                <a:lnTo>
                  <a:pt x="132995" y="30718"/>
                </a:lnTo>
                <a:lnTo>
                  <a:pt x="128033" y="28099"/>
                </a:lnTo>
                <a:lnTo>
                  <a:pt x="122185" y="26353"/>
                </a:lnTo>
                <a:lnTo>
                  <a:pt x="115746" y="25188"/>
                </a:lnTo>
                <a:lnTo>
                  <a:pt x="110184" y="25683"/>
                </a:lnTo>
                <a:lnTo>
                  <a:pt x="105206" y="27282"/>
                </a:lnTo>
                <a:lnTo>
                  <a:pt x="100617" y="29618"/>
                </a:lnTo>
                <a:lnTo>
                  <a:pt x="93748" y="32446"/>
                </a:lnTo>
                <a:lnTo>
                  <a:pt x="85358" y="35600"/>
                </a:lnTo>
                <a:lnTo>
                  <a:pt x="75955" y="38973"/>
                </a:lnTo>
                <a:lnTo>
                  <a:pt x="68417" y="41223"/>
                </a:lnTo>
                <a:lnTo>
                  <a:pt x="62121" y="42722"/>
                </a:lnTo>
                <a:lnTo>
                  <a:pt x="56654" y="43721"/>
                </a:lnTo>
                <a:lnTo>
                  <a:pt x="51739" y="45658"/>
                </a:lnTo>
                <a:lnTo>
                  <a:pt x="47193" y="48219"/>
                </a:lnTo>
                <a:lnTo>
                  <a:pt x="27953" y="61277"/>
                </a:lnTo>
                <a:lnTo>
                  <a:pt x="18634" y="67522"/>
                </a:lnTo>
                <a:lnTo>
                  <a:pt x="12423" y="72954"/>
                </a:lnTo>
                <a:lnTo>
                  <a:pt x="8282" y="77847"/>
                </a:lnTo>
                <a:lnTo>
                  <a:pt x="5521" y="82378"/>
                </a:lnTo>
                <a:lnTo>
                  <a:pt x="3681" y="86669"/>
                </a:lnTo>
                <a:lnTo>
                  <a:pt x="2454" y="90799"/>
                </a:lnTo>
                <a:lnTo>
                  <a:pt x="0" y="1143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74"/>
          <p:cNvSpPr/>
          <p:nvPr/>
        </p:nvSpPr>
        <p:spPr>
          <a:xfrm>
            <a:off x="5431102" y="6458309"/>
            <a:ext cx="129924" cy="176135"/>
          </a:xfrm>
          <a:custGeom>
            <a:avLst/>
            <a:gdLst/>
            <a:ahLst/>
            <a:cxnLst/>
            <a:rect l="0" t="0" r="0" b="0"/>
            <a:pathLst>
              <a:path w="129924" h="176135">
                <a:moveTo>
                  <a:pt x="55298" y="56791"/>
                </a:moveTo>
                <a:lnTo>
                  <a:pt x="37094" y="56791"/>
                </a:lnTo>
                <a:lnTo>
                  <a:pt x="30462" y="58061"/>
                </a:lnTo>
                <a:lnTo>
                  <a:pt x="24771" y="60177"/>
                </a:lnTo>
                <a:lnTo>
                  <a:pt x="12578" y="66632"/>
                </a:lnTo>
                <a:lnTo>
                  <a:pt x="10308" y="68431"/>
                </a:lnTo>
                <a:lnTo>
                  <a:pt x="7525" y="70901"/>
                </a:lnTo>
                <a:lnTo>
                  <a:pt x="0" y="77923"/>
                </a:lnTo>
                <a:lnTo>
                  <a:pt x="653" y="86118"/>
                </a:lnTo>
                <a:lnTo>
                  <a:pt x="2358" y="99202"/>
                </a:lnTo>
                <a:lnTo>
                  <a:pt x="8151" y="138546"/>
                </a:lnTo>
                <a:lnTo>
                  <a:pt x="9897" y="143044"/>
                </a:lnTo>
                <a:lnTo>
                  <a:pt x="12330" y="147313"/>
                </a:lnTo>
                <a:lnTo>
                  <a:pt x="15223" y="151428"/>
                </a:lnTo>
                <a:lnTo>
                  <a:pt x="18421" y="155443"/>
                </a:lnTo>
                <a:lnTo>
                  <a:pt x="21823" y="159388"/>
                </a:lnTo>
                <a:lnTo>
                  <a:pt x="25361" y="163289"/>
                </a:lnTo>
                <a:lnTo>
                  <a:pt x="30260" y="167160"/>
                </a:lnTo>
                <a:lnTo>
                  <a:pt x="36066" y="171010"/>
                </a:lnTo>
                <a:lnTo>
                  <a:pt x="42477" y="174846"/>
                </a:lnTo>
                <a:lnTo>
                  <a:pt x="48020" y="176134"/>
                </a:lnTo>
                <a:lnTo>
                  <a:pt x="52986" y="175724"/>
                </a:lnTo>
                <a:lnTo>
                  <a:pt x="57566" y="174179"/>
                </a:lnTo>
                <a:lnTo>
                  <a:pt x="61890" y="173150"/>
                </a:lnTo>
                <a:lnTo>
                  <a:pt x="66043" y="172463"/>
                </a:lnTo>
                <a:lnTo>
                  <a:pt x="70081" y="172006"/>
                </a:lnTo>
                <a:lnTo>
                  <a:pt x="74043" y="170430"/>
                </a:lnTo>
                <a:lnTo>
                  <a:pt x="77955" y="168111"/>
                </a:lnTo>
                <a:lnTo>
                  <a:pt x="81832" y="165294"/>
                </a:lnTo>
                <a:lnTo>
                  <a:pt x="86958" y="160876"/>
                </a:lnTo>
                <a:lnTo>
                  <a:pt x="92914" y="155391"/>
                </a:lnTo>
                <a:lnTo>
                  <a:pt x="99425" y="149193"/>
                </a:lnTo>
                <a:lnTo>
                  <a:pt x="105036" y="142523"/>
                </a:lnTo>
                <a:lnTo>
                  <a:pt x="110046" y="135535"/>
                </a:lnTo>
                <a:lnTo>
                  <a:pt x="114657" y="128337"/>
                </a:lnTo>
                <a:lnTo>
                  <a:pt x="117730" y="122268"/>
                </a:lnTo>
                <a:lnTo>
                  <a:pt x="119780" y="116952"/>
                </a:lnTo>
                <a:lnTo>
                  <a:pt x="121145" y="112138"/>
                </a:lnTo>
                <a:lnTo>
                  <a:pt x="129136" y="81091"/>
                </a:lnTo>
                <a:lnTo>
                  <a:pt x="129923" y="67912"/>
                </a:lnTo>
                <a:lnTo>
                  <a:pt x="129178" y="54044"/>
                </a:lnTo>
                <a:lnTo>
                  <a:pt x="127411" y="39720"/>
                </a:lnTo>
                <a:lnTo>
                  <a:pt x="126233" y="28900"/>
                </a:lnTo>
                <a:lnTo>
                  <a:pt x="125448" y="20416"/>
                </a:lnTo>
                <a:lnTo>
                  <a:pt x="124925" y="13491"/>
                </a:lnTo>
                <a:lnTo>
                  <a:pt x="123306" y="8874"/>
                </a:lnTo>
                <a:lnTo>
                  <a:pt x="120956" y="5796"/>
                </a:lnTo>
                <a:lnTo>
                  <a:pt x="118120" y="3745"/>
                </a:lnTo>
                <a:lnTo>
                  <a:pt x="114959" y="2376"/>
                </a:lnTo>
                <a:lnTo>
                  <a:pt x="111582" y="1465"/>
                </a:lnTo>
                <a:lnTo>
                  <a:pt x="108061" y="856"/>
                </a:lnTo>
                <a:lnTo>
                  <a:pt x="103173" y="451"/>
                </a:lnTo>
                <a:lnTo>
                  <a:pt x="97374" y="181"/>
                </a:lnTo>
                <a:lnTo>
                  <a:pt x="90969" y="0"/>
                </a:lnTo>
                <a:lnTo>
                  <a:pt x="85428" y="1151"/>
                </a:lnTo>
                <a:lnTo>
                  <a:pt x="80465" y="3187"/>
                </a:lnTo>
                <a:lnTo>
                  <a:pt x="75886" y="5815"/>
                </a:lnTo>
                <a:lnTo>
                  <a:pt x="70293" y="11377"/>
                </a:lnTo>
                <a:lnTo>
                  <a:pt x="64024" y="18894"/>
                </a:lnTo>
                <a:lnTo>
                  <a:pt x="57306" y="27717"/>
                </a:lnTo>
                <a:lnTo>
                  <a:pt x="51556" y="34868"/>
                </a:lnTo>
                <a:lnTo>
                  <a:pt x="46453" y="40905"/>
                </a:lnTo>
                <a:lnTo>
                  <a:pt x="41782" y="46200"/>
                </a:lnTo>
                <a:lnTo>
                  <a:pt x="38667" y="51001"/>
                </a:lnTo>
                <a:lnTo>
                  <a:pt x="36591" y="55470"/>
                </a:lnTo>
                <a:lnTo>
                  <a:pt x="35206" y="59721"/>
                </a:lnTo>
                <a:lnTo>
                  <a:pt x="34283" y="63824"/>
                </a:lnTo>
                <a:lnTo>
                  <a:pt x="33668" y="67829"/>
                </a:lnTo>
                <a:lnTo>
                  <a:pt x="33258" y="71769"/>
                </a:lnTo>
                <a:lnTo>
                  <a:pt x="32985" y="75666"/>
                </a:lnTo>
                <a:lnTo>
                  <a:pt x="32802" y="79535"/>
                </a:lnTo>
                <a:lnTo>
                  <a:pt x="32681" y="83383"/>
                </a:lnTo>
                <a:lnTo>
                  <a:pt x="33870" y="88489"/>
                </a:lnTo>
                <a:lnTo>
                  <a:pt x="35932" y="94432"/>
                </a:lnTo>
                <a:lnTo>
                  <a:pt x="38577" y="100935"/>
                </a:lnTo>
                <a:lnTo>
                  <a:pt x="41611" y="106540"/>
                </a:lnTo>
                <a:lnTo>
                  <a:pt x="44903" y="111547"/>
                </a:lnTo>
                <a:lnTo>
                  <a:pt x="48368" y="116155"/>
                </a:lnTo>
                <a:lnTo>
                  <a:pt x="51948" y="119227"/>
                </a:lnTo>
                <a:lnTo>
                  <a:pt x="55604" y="121274"/>
                </a:lnTo>
                <a:lnTo>
                  <a:pt x="59312" y="122640"/>
                </a:lnTo>
                <a:lnTo>
                  <a:pt x="63054" y="123550"/>
                </a:lnTo>
                <a:lnTo>
                  <a:pt x="66819" y="124157"/>
                </a:lnTo>
                <a:lnTo>
                  <a:pt x="70598" y="124561"/>
                </a:lnTo>
                <a:lnTo>
                  <a:pt x="74388" y="124831"/>
                </a:lnTo>
                <a:lnTo>
                  <a:pt x="78185" y="125011"/>
                </a:lnTo>
                <a:lnTo>
                  <a:pt x="81986" y="125131"/>
                </a:lnTo>
                <a:lnTo>
                  <a:pt x="84519" y="123940"/>
                </a:lnTo>
                <a:lnTo>
                  <a:pt x="86209" y="121877"/>
                </a:lnTo>
                <a:lnTo>
                  <a:pt x="87335" y="119232"/>
                </a:lnTo>
                <a:lnTo>
                  <a:pt x="89356" y="117467"/>
                </a:lnTo>
                <a:lnTo>
                  <a:pt x="91974" y="116292"/>
                </a:lnTo>
                <a:lnTo>
                  <a:pt x="94988" y="115508"/>
                </a:lnTo>
                <a:lnTo>
                  <a:pt x="96998" y="113716"/>
                </a:lnTo>
                <a:lnTo>
                  <a:pt x="98338" y="111250"/>
                </a:lnTo>
                <a:lnTo>
                  <a:pt x="99231" y="108337"/>
                </a:lnTo>
                <a:lnTo>
                  <a:pt x="101097" y="105125"/>
                </a:lnTo>
                <a:lnTo>
                  <a:pt x="103610" y="101713"/>
                </a:lnTo>
                <a:lnTo>
                  <a:pt x="110702" y="93181"/>
                </a:lnTo>
                <a:lnTo>
                  <a:pt x="111672" y="88627"/>
                </a:lnTo>
                <a:lnTo>
                  <a:pt x="111930" y="85634"/>
                </a:lnTo>
                <a:lnTo>
                  <a:pt x="112103" y="82370"/>
                </a:lnTo>
                <a:lnTo>
                  <a:pt x="112402" y="70335"/>
                </a:lnTo>
                <a:lnTo>
                  <a:pt x="109041" y="65774"/>
                </a:lnTo>
                <a:lnTo>
                  <a:pt x="106366" y="62779"/>
                </a:lnTo>
                <a:lnTo>
                  <a:pt x="104583" y="59513"/>
                </a:lnTo>
                <a:lnTo>
                  <a:pt x="103395" y="56066"/>
                </a:lnTo>
                <a:lnTo>
                  <a:pt x="102602" y="52497"/>
                </a:lnTo>
                <a:lnTo>
                  <a:pt x="100804" y="50118"/>
                </a:lnTo>
                <a:lnTo>
                  <a:pt x="98336" y="48532"/>
                </a:lnTo>
                <a:lnTo>
                  <a:pt x="91315" y="45987"/>
                </a:lnTo>
                <a:lnTo>
                  <a:pt x="89469" y="47048"/>
                </a:lnTo>
                <a:lnTo>
                  <a:pt x="86969" y="49026"/>
                </a:lnTo>
                <a:lnTo>
                  <a:pt x="78157" y="5679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75"/>
          <p:cNvSpPr/>
          <p:nvPr/>
        </p:nvSpPr>
        <p:spPr>
          <a:xfrm>
            <a:off x="6263639" y="5120639"/>
            <a:ext cx="662942" cy="1314451"/>
          </a:xfrm>
          <a:custGeom>
            <a:avLst/>
            <a:gdLst/>
            <a:ahLst/>
            <a:cxnLst/>
            <a:rect l="0" t="0" r="0" b="0"/>
            <a:pathLst>
              <a:path w="662942" h="1314451">
                <a:moveTo>
                  <a:pt x="662941" y="1314450"/>
                </a:moveTo>
                <a:lnTo>
                  <a:pt x="656873" y="1308383"/>
                </a:lnTo>
                <a:lnTo>
                  <a:pt x="655085" y="1305325"/>
                </a:lnTo>
                <a:lnTo>
                  <a:pt x="653099" y="1298542"/>
                </a:lnTo>
                <a:lnTo>
                  <a:pt x="651981" y="1287583"/>
                </a:lnTo>
                <a:lnTo>
                  <a:pt x="650555" y="1283838"/>
                </a:lnTo>
                <a:lnTo>
                  <a:pt x="645582" y="1276292"/>
                </a:lnTo>
                <a:lnTo>
                  <a:pt x="642526" y="1265318"/>
                </a:lnTo>
                <a:lnTo>
                  <a:pt x="641711" y="1258835"/>
                </a:lnTo>
                <a:lnTo>
                  <a:pt x="637418" y="1248246"/>
                </a:lnTo>
                <a:lnTo>
                  <a:pt x="627862" y="1235144"/>
                </a:lnTo>
                <a:lnTo>
                  <a:pt x="620680" y="1225863"/>
                </a:lnTo>
                <a:lnTo>
                  <a:pt x="601934" y="1197970"/>
                </a:lnTo>
                <a:lnTo>
                  <a:pt x="585462" y="1169757"/>
                </a:lnTo>
                <a:lnTo>
                  <a:pt x="539234" y="1078420"/>
                </a:lnTo>
                <a:lnTo>
                  <a:pt x="524986" y="1056725"/>
                </a:lnTo>
                <a:lnTo>
                  <a:pt x="510187" y="1034805"/>
                </a:lnTo>
                <a:lnTo>
                  <a:pt x="483766" y="981685"/>
                </a:lnTo>
                <a:lnTo>
                  <a:pt x="420043" y="861548"/>
                </a:lnTo>
                <a:lnTo>
                  <a:pt x="405550" y="829951"/>
                </a:lnTo>
                <a:lnTo>
                  <a:pt x="390250" y="794128"/>
                </a:lnTo>
                <a:lnTo>
                  <a:pt x="376645" y="766966"/>
                </a:lnTo>
                <a:lnTo>
                  <a:pt x="349431" y="716794"/>
                </a:lnTo>
                <a:lnTo>
                  <a:pt x="335824" y="689953"/>
                </a:lnTo>
                <a:lnTo>
                  <a:pt x="322943" y="663168"/>
                </a:lnTo>
                <a:lnTo>
                  <a:pt x="190994" y="377852"/>
                </a:lnTo>
                <a:lnTo>
                  <a:pt x="176860" y="349691"/>
                </a:lnTo>
                <a:lnTo>
                  <a:pt x="163626" y="325838"/>
                </a:lnTo>
                <a:lnTo>
                  <a:pt x="150995" y="304855"/>
                </a:lnTo>
                <a:lnTo>
                  <a:pt x="133572" y="271382"/>
                </a:lnTo>
                <a:lnTo>
                  <a:pt x="121596" y="242534"/>
                </a:lnTo>
                <a:lnTo>
                  <a:pt x="107713" y="201543"/>
                </a:lnTo>
                <a:lnTo>
                  <a:pt x="81371" y="149659"/>
                </a:lnTo>
                <a:lnTo>
                  <a:pt x="64105" y="110542"/>
                </a:lnTo>
                <a:lnTo>
                  <a:pt x="45100" y="74946"/>
                </a:lnTo>
                <a:lnTo>
                  <a:pt x="31425" y="56355"/>
                </a:lnTo>
                <a:lnTo>
                  <a:pt x="28571" y="50270"/>
                </a:lnTo>
                <a:lnTo>
                  <a:pt x="25398" y="36736"/>
                </a:lnTo>
                <a:lnTo>
                  <a:pt x="23283" y="32111"/>
                </a:lnTo>
                <a:lnTo>
                  <a:pt x="20601" y="29028"/>
                </a:lnTo>
                <a:lnTo>
                  <a:pt x="10761" y="21301"/>
                </a:lnTo>
                <a:lnTo>
                  <a:pt x="7174" y="18011"/>
                </a:lnTo>
                <a:lnTo>
                  <a:pt x="4783" y="1454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76"/>
          <p:cNvSpPr/>
          <p:nvPr/>
        </p:nvSpPr>
        <p:spPr>
          <a:xfrm>
            <a:off x="6240783" y="5070657"/>
            <a:ext cx="148588" cy="232863"/>
          </a:xfrm>
          <a:custGeom>
            <a:avLst/>
            <a:gdLst/>
            <a:ahLst/>
            <a:cxnLst/>
            <a:rect l="0" t="0" r="0" b="0"/>
            <a:pathLst>
              <a:path w="148588" h="232863">
                <a:moveTo>
                  <a:pt x="11426" y="232862"/>
                </a:moveTo>
                <a:lnTo>
                  <a:pt x="5359" y="220727"/>
                </a:lnTo>
                <a:lnTo>
                  <a:pt x="3571" y="215882"/>
                </a:lnTo>
                <a:lnTo>
                  <a:pt x="2380" y="211382"/>
                </a:lnTo>
                <a:lnTo>
                  <a:pt x="1585" y="207112"/>
                </a:lnTo>
                <a:lnTo>
                  <a:pt x="1055" y="195375"/>
                </a:lnTo>
                <a:lnTo>
                  <a:pt x="467" y="158628"/>
                </a:lnTo>
                <a:lnTo>
                  <a:pt x="0" y="1679"/>
                </a:lnTo>
                <a:lnTo>
                  <a:pt x="2539" y="0"/>
                </a:lnTo>
                <a:lnTo>
                  <a:pt x="6772" y="151"/>
                </a:lnTo>
                <a:lnTo>
                  <a:pt x="12133" y="1521"/>
                </a:lnTo>
                <a:lnTo>
                  <a:pt x="18247" y="2435"/>
                </a:lnTo>
                <a:lnTo>
                  <a:pt x="24864" y="3044"/>
                </a:lnTo>
                <a:lnTo>
                  <a:pt x="31815" y="3450"/>
                </a:lnTo>
                <a:lnTo>
                  <a:pt x="36448" y="4991"/>
                </a:lnTo>
                <a:lnTo>
                  <a:pt x="39538" y="7288"/>
                </a:lnTo>
                <a:lnTo>
                  <a:pt x="41598" y="10090"/>
                </a:lnTo>
                <a:lnTo>
                  <a:pt x="44241" y="11957"/>
                </a:lnTo>
                <a:lnTo>
                  <a:pt x="47273" y="13202"/>
                </a:lnTo>
                <a:lnTo>
                  <a:pt x="50563" y="14033"/>
                </a:lnTo>
                <a:lnTo>
                  <a:pt x="54028" y="15856"/>
                </a:lnTo>
                <a:lnTo>
                  <a:pt x="57608" y="18341"/>
                </a:lnTo>
                <a:lnTo>
                  <a:pt x="61264" y="21268"/>
                </a:lnTo>
                <a:lnTo>
                  <a:pt x="68781" y="25760"/>
                </a:lnTo>
                <a:lnTo>
                  <a:pt x="78873" y="31294"/>
                </a:lnTo>
                <a:lnTo>
                  <a:pt x="90681" y="37523"/>
                </a:lnTo>
                <a:lnTo>
                  <a:pt x="99822" y="41676"/>
                </a:lnTo>
                <a:lnTo>
                  <a:pt x="107188" y="44445"/>
                </a:lnTo>
                <a:lnTo>
                  <a:pt x="113367" y="46291"/>
                </a:lnTo>
                <a:lnTo>
                  <a:pt x="118757" y="48792"/>
                </a:lnTo>
                <a:lnTo>
                  <a:pt x="123620" y="51729"/>
                </a:lnTo>
                <a:lnTo>
                  <a:pt x="128132" y="54956"/>
                </a:lnTo>
                <a:lnTo>
                  <a:pt x="131140" y="58378"/>
                </a:lnTo>
                <a:lnTo>
                  <a:pt x="133146" y="61930"/>
                </a:lnTo>
                <a:lnTo>
                  <a:pt x="148587" y="728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77"/>
          <p:cNvSpPr/>
          <p:nvPr/>
        </p:nvSpPr>
        <p:spPr>
          <a:xfrm>
            <a:off x="6686550" y="6309359"/>
            <a:ext cx="274320" cy="192525"/>
          </a:xfrm>
          <a:custGeom>
            <a:avLst/>
            <a:gdLst/>
            <a:ahLst/>
            <a:cxnLst/>
            <a:rect l="0" t="0" r="0" b="0"/>
            <a:pathLst>
              <a:path w="274320" h="192525">
                <a:moveTo>
                  <a:pt x="0" y="45720"/>
                </a:moveTo>
                <a:lnTo>
                  <a:pt x="0" y="51788"/>
                </a:lnTo>
                <a:lnTo>
                  <a:pt x="1270" y="54845"/>
                </a:lnTo>
                <a:lnTo>
                  <a:pt x="3386" y="58153"/>
                </a:lnTo>
                <a:lnTo>
                  <a:pt x="6067" y="61629"/>
                </a:lnTo>
                <a:lnTo>
                  <a:pt x="7855" y="65217"/>
                </a:lnTo>
                <a:lnTo>
                  <a:pt x="9046" y="68878"/>
                </a:lnTo>
                <a:lnTo>
                  <a:pt x="9841" y="72588"/>
                </a:lnTo>
                <a:lnTo>
                  <a:pt x="11640" y="75063"/>
                </a:lnTo>
                <a:lnTo>
                  <a:pt x="14110" y="76712"/>
                </a:lnTo>
                <a:lnTo>
                  <a:pt x="20241" y="78545"/>
                </a:lnTo>
                <a:lnTo>
                  <a:pt x="27199" y="79359"/>
                </a:lnTo>
                <a:lnTo>
                  <a:pt x="30833" y="80846"/>
                </a:lnTo>
                <a:lnTo>
                  <a:pt x="38257" y="85885"/>
                </a:lnTo>
                <a:lnTo>
                  <a:pt x="45789" y="88971"/>
                </a:lnTo>
                <a:lnTo>
                  <a:pt x="49576" y="89794"/>
                </a:lnTo>
                <a:lnTo>
                  <a:pt x="54641" y="92883"/>
                </a:lnTo>
                <a:lnTo>
                  <a:pt x="60557" y="97482"/>
                </a:lnTo>
                <a:lnTo>
                  <a:pt x="67041" y="103088"/>
                </a:lnTo>
                <a:lnTo>
                  <a:pt x="72634" y="106826"/>
                </a:lnTo>
                <a:lnTo>
                  <a:pt x="77633" y="109317"/>
                </a:lnTo>
                <a:lnTo>
                  <a:pt x="88713" y="113316"/>
                </a:lnTo>
                <a:lnTo>
                  <a:pt x="97001" y="117250"/>
                </a:lnTo>
                <a:lnTo>
                  <a:pt x="102767" y="120077"/>
                </a:lnTo>
                <a:lnTo>
                  <a:pt x="107881" y="123232"/>
                </a:lnTo>
                <a:lnTo>
                  <a:pt x="112561" y="126605"/>
                </a:lnTo>
                <a:lnTo>
                  <a:pt x="116951" y="130123"/>
                </a:lnTo>
                <a:lnTo>
                  <a:pt x="122416" y="133738"/>
                </a:lnTo>
                <a:lnTo>
                  <a:pt x="128601" y="137419"/>
                </a:lnTo>
                <a:lnTo>
                  <a:pt x="135264" y="141143"/>
                </a:lnTo>
                <a:lnTo>
                  <a:pt x="140975" y="144896"/>
                </a:lnTo>
                <a:lnTo>
                  <a:pt x="146053" y="148667"/>
                </a:lnTo>
                <a:lnTo>
                  <a:pt x="150709" y="152452"/>
                </a:lnTo>
                <a:lnTo>
                  <a:pt x="157622" y="156245"/>
                </a:lnTo>
                <a:lnTo>
                  <a:pt x="166041" y="160043"/>
                </a:lnTo>
                <a:lnTo>
                  <a:pt x="175464" y="163845"/>
                </a:lnTo>
                <a:lnTo>
                  <a:pt x="183016" y="167650"/>
                </a:lnTo>
                <a:lnTo>
                  <a:pt x="189321" y="171457"/>
                </a:lnTo>
                <a:lnTo>
                  <a:pt x="194794" y="175265"/>
                </a:lnTo>
                <a:lnTo>
                  <a:pt x="199712" y="177804"/>
                </a:lnTo>
                <a:lnTo>
                  <a:pt x="204261" y="179496"/>
                </a:lnTo>
                <a:lnTo>
                  <a:pt x="208564" y="180624"/>
                </a:lnTo>
                <a:lnTo>
                  <a:pt x="216731" y="185264"/>
                </a:lnTo>
                <a:lnTo>
                  <a:pt x="220688" y="188279"/>
                </a:lnTo>
                <a:lnTo>
                  <a:pt x="228470" y="191630"/>
                </a:lnTo>
                <a:lnTo>
                  <a:pt x="232323" y="192524"/>
                </a:lnTo>
                <a:lnTo>
                  <a:pt x="236162" y="191849"/>
                </a:lnTo>
                <a:lnTo>
                  <a:pt x="243814" y="187713"/>
                </a:lnTo>
                <a:lnTo>
                  <a:pt x="247632" y="184832"/>
                </a:lnTo>
                <a:lnTo>
                  <a:pt x="251448" y="181641"/>
                </a:lnTo>
                <a:lnTo>
                  <a:pt x="255262" y="178245"/>
                </a:lnTo>
                <a:lnTo>
                  <a:pt x="262886" y="171083"/>
                </a:lnTo>
                <a:lnTo>
                  <a:pt x="266697" y="167396"/>
                </a:lnTo>
                <a:lnTo>
                  <a:pt x="269238" y="161127"/>
                </a:lnTo>
                <a:lnTo>
                  <a:pt x="270932" y="153138"/>
                </a:lnTo>
                <a:lnTo>
                  <a:pt x="272061" y="144002"/>
                </a:lnTo>
                <a:lnTo>
                  <a:pt x="272814" y="130292"/>
                </a:lnTo>
                <a:lnTo>
                  <a:pt x="273650" y="94738"/>
                </a:lnTo>
                <a:lnTo>
                  <a:pt x="272603" y="78399"/>
                </a:lnTo>
                <a:lnTo>
                  <a:pt x="270635" y="63696"/>
                </a:lnTo>
                <a:lnTo>
                  <a:pt x="268054" y="50084"/>
                </a:lnTo>
                <a:lnTo>
                  <a:pt x="267602" y="39739"/>
                </a:lnTo>
                <a:lnTo>
                  <a:pt x="268571" y="31573"/>
                </a:lnTo>
                <a:lnTo>
                  <a:pt x="270488" y="24859"/>
                </a:lnTo>
                <a:lnTo>
                  <a:pt x="271765" y="19113"/>
                </a:lnTo>
                <a:lnTo>
                  <a:pt x="272616" y="14012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78"/>
          <p:cNvSpPr/>
          <p:nvPr/>
        </p:nvSpPr>
        <p:spPr>
          <a:xfrm>
            <a:off x="5532120" y="6190421"/>
            <a:ext cx="321014" cy="393202"/>
          </a:xfrm>
          <a:custGeom>
            <a:avLst/>
            <a:gdLst/>
            <a:ahLst/>
            <a:cxnLst/>
            <a:rect l="0" t="0" r="0" b="0"/>
            <a:pathLst>
              <a:path w="321014" h="393202">
                <a:moveTo>
                  <a:pt x="0" y="313248"/>
                </a:moveTo>
                <a:lnTo>
                  <a:pt x="15908" y="297339"/>
                </a:lnTo>
                <a:lnTo>
                  <a:pt x="23157" y="286704"/>
                </a:lnTo>
                <a:lnTo>
                  <a:pt x="29342" y="274781"/>
                </a:lnTo>
                <a:lnTo>
                  <a:pt x="32091" y="265248"/>
                </a:lnTo>
                <a:lnTo>
                  <a:pt x="35363" y="257118"/>
                </a:lnTo>
                <a:lnTo>
                  <a:pt x="40086" y="246618"/>
                </a:lnTo>
                <a:lnTo>
                  <a:pt x="45774" y="234539"/>
                </a:lnTo>
                <a:lnTo>
                  <a:pt x="53376" y="215055"/>
                </a:lnTo>
                <a:lnTo>
                  <a:pt x="71982" y="162927"/>
                </a:lnTo>
                <a:lnTo>
                  <a:pt x="81008" y="139374"/>
                </a:lnTo>
                <a:lnTo>
                  <a:pt x="89565" y="118592"/>
                </a:lnTo>
                <a:lnTo>
                  <a:pt x="97810" y="99658"/>
                </a:lnTo>
                <a:lnTo>
                  <a:pt x="103306" y="84495"/>
                </a:lnTo>
                <a:lnTo>
                  <a:pt x="106971" y="71846"/>
                </a:lnTo>
                <a:lnTo>
                  <a:pt x="109414" y="60874"/>
                </a:lnTo>
                <a:lnTo>
                  <a:pt x="113582" y="48478"/>
                </a:lnTo>
                <a:lnTo>
                  <a:pt x="118901" y="35135"/>
                </a:lnTo>
                <a:lnTo>
                  <a:pt x="124988" y="21160"/>
                </a:lnTo>
                <a:lnTo>
                  <a:pt x="130314" y="11843"/>
                </a:lnTo>
                <a:lnTo>
                  <a:pt x="135136" y="5631"/>
                </a:lnTo>
                <a:lnTo>
                  <a:pt x="139621" y="1490"/>
                </a:lnTo>
                <a:lnTo>
                  <a:pt x="142610" y="0"/>
                </a:lnTo>
                <a:lnTo>
                  <a:pt x="144604" y="276"/>
                </a:lnTo>
                <a:lnTo>
                  <a:pt x="145932" y="1730"/>
                </a:lnTo>
                <a:lnTo>
                  <a:pt x="145548" y="3969"/>
                </a:lnTo>
                <a:lnTo>
                  <a:pt x="141734" y="9845"/>
                </a:lnTo>
                <a:lnTo>
                  <a:pt x="139193" y="20075"/>
                </a:lnTo>
                <a:lnTo>
                  <a:pt x="138515" y="26360"/>
                </a:lnTo>
                <a:lnTo>
                  <a:pt x="136793" y="35629"/>
                </a:lnTo>
                <a:lnTo>
                  <a:pt x="131493" y="59476"/>
                </a:lnTo>
                <a:lnTo>
                  <a:pt x="121518" y="97167"/>
                </a:lnTo>
                <a:lnTo>
                  <a:pt x="115301" y="119665"/>
                </a:lnTo>
                <a:lnTo>
                  <a:pt x="109888" y="137202"/>
                </a:lnTo>
                <a:lnTo>
                  <a:pt x="105008" y="151435"/>
                </a:lnTo>
                <a:lnTo>
                  <a:pt x="100485" y="163463"/>
                </a:lnTo>
                <a:lnTo>
                  <a:pt x="94930" y="181641"/>
                </a:lnTo>
                <a:lnTo>
                  <a:pt x="72551" y="264136"/>
                </a:lnTo>
                <a:lnTo>
                  <a:pt x="72497" y="269077"/>
                </a:lnTo>
                <a:lnTo>
                  <a:pt x="73732" y="272370"/>
                </a:lnTo>
                <a:lnTo>
                  <a:pt x="75824" y="274567"/>
                </a:lnTo>
                <a:lnTo>
                  <a:pt x="77219" y="274761"/>
                </a:lnTo>
                <a:lnTo>
                  <a:pt x="78149" y="273620"/>
                </a:lnTo>
                <a:lnTo>
                  <a:pt x="78770" y="271589"/>
                </a:lnTo>
                <a:lnTo>
                  <a:pt x="79458" y="262560"/>
                </a:lnTo>
                <a:lnTo>
                  <a:pt x="79642" y="256597"/>
                </a:lnTo>
                <a:lnTo>
                  <a:pt x="81035" y="248810"/>
                </a:lnTo>
                <a:lnTo>
                  <a:pt x="83233" y="239809"/>
                </a:lnTo>
                <a:lnTo>
                  <a:pt x="85968" y="229999"/>
                </a:lnTo>
                <a:lnTo>
                  <a:pt x="87792" y="219649"/>
                </a:lnTo>
                <a:lnTo>
                  <a:pt x="89008" y="208939"/>
                </a:lnTo>
                <a:lnTo>
                  <a:pt x="89819" y="197989"/>
                </a:lnTo>
                <a:lnTo>
                  <a:pt x="92899" y="180529"/>
                </a:lnTo>
                <a:lnTo>
                  <a:pt x="97492" y="158729"/>
                </a:lnTo>
                <a:lnTo>
                  <a:pt x="103095" y="134035"/>
                </a:lnTo>
                <a:lnTo>
                  <a:pt x="108100" y="116303"/>
                </a:lnTo>
                <a:lnTo>
                  <a:pt x="112706" y="103212"/>
                </a:lnTo>
                <a:lnTo>
                  <a:pt x="117047" y="93214"/>
                </a:lnTo>
                <a:lnTo>
                  <a:pt x="119941" y="84009"/>
                </a:lnTo>
                <a:lnTo>
                  <a:pt x="121871" y="75332"/>
                </a:lnTo>
                <a:lnTo>
                  <a:pt x="123157" y="67007"/>
                </a:lnTo>
                <a:lnTo>
                  <a:pt x="125285" y="60188"/>
                </a:lnTo>
                <a:lnTo>
                  <a:pt x="131035" y="49223"/>
                </a:lnTo>
                <a:lnTo>
                  <a:pt x="135345" y="41979"/>
                </a:lnTo>
                <a:lnTo>
                  <a:pt x="135950" y="42232"/>
                </a:lnTo>
                <a:lnTo>
                  <a:pt x="136353" y="43671"/>
                </a:lnTo>
                <a:lnTo>
                  <a:pt x="136622" y="45901"/>
                </a:lnTo>
                <a:lnTo>
                  <a:pt x="133534" y="55150"/>
                </a:lnTo>
                <a:lnTo>
                  <a:pt x="130933" y="61173"/>
                </a:lnTo>
                <a:lnTo>
                  <a:pt x="129198" y="67728"/>
                </a:lnTo>
                <a:lnTo>
                  <a:pt x="128042" y="74638"/>
                </a:lnTo>
                <a:lnTo>
                  <a:pt x="127271" y="81785"/>
                </a:lnTo>
                <a:lnTo>
                  <a:pt x="125487" y="89089"/>
                </a:lnTo>
                <a:lnTo>
                  <a:pt x="123028" y="96499"/>
                </a:lnTo>
                <a:lnTo>
                  <a:pt x="120119" y="103979"/>
                </a:lnTo>
                <a:lnTo>
                  <a:pt x="116909" y="111506"/>
                </a:lnTo>
                <a:lnTo>
                  <a:pt x="109956" y="126642"/>
                </a:lnTo>
                <a:lnTo>
                  <a:pt x="106324" y="136774"/>
                </a:lnTo>
                <a:lnTo>
                  <a:pt x="102632" y="148609"/>
                </a:lnTo>
                <a:lnTo>
                  <a:pt x="98902" y="161578"/>
                </a:lnTo>
                <a:lnTo>
                  <a:pt x="95144" y="177845"/>
                </a:lnTo>
                <a:lnTo>
                  <a:pt x="87583" y="216239"/>
                </a:lnTo>
                <a:lnTo>
                  <a:pt x="83789" y="233336"/>
                </a:lnTo>
                <a:lnTo>
                  <a:pt x="79989" y="248543"/>
                </a:lnTo>
                <a:lnTo>
                  <a:pt x="76186" y="262492"/>
                </a:lnTo>
                <a:lnTo>
                  <a:pt x="73651" y="273061"/>
                </a:lnTo>
                <a:lnTo>
                  <a:pt x="71960" y="281376"/>
                </a:lnTo>
                <a:lnTo>
                  <a:pt x="69247" y="297781"/>
                </a:lnTo>
                <a:lnTo>
                  <a:pt x="67754" y="299127"/>
                </a:lnTo>
                <a:lnTo>
                  <a:pt x="65490" y="300024"/>
                </a:lnTo>
                <a:lnTo>
                  <a:pt x="62710" y="300622"/>
                </a:lnTo>
                <a:lnTo>
                  <a:pt x="60856" y="299751"/>
                </a:lnTo>
                <a:lnTo>
                  <a:pt x="59620" y="297900"/>
                </a:lnTo>
                <a:lnTo>
                  <a:pt x="58797" y="295396"/>
                </a:lnTo>
                <a:lnTo>
                  <a:pt x="59518" y="289917"/>
                </a:lnTo>
                <a:lnTo>
                  <a:pt x="61268" y="282454"/>
                </a:lnTo>
                <a:lnTo>
                  <a:pt x="63705" y="273669"/>
                </a:lnTo>
                <a:lnTo>
                  <a:pt x="65330" y="266542"/>
                </a:lnTo>
                <a:lnTo>
                  <a:pt x="67135" y="255237"/>
                </a:lnTo>
                <a:lnTo>
                  <a:pt x="67617" y="249174"/>
                </a:lnTo>
                <a:lnTo>
                  <a:pt x="67938" y="242592"/>
                </a:lnTo>
                <a:lnTo>
                  <a:pt x="68294" y="228506"/>
                </a:lnTo>
                <a:lnTo>
                  <a:pt x="68542" y="191207"/>
                </a:lnTo>
                <a:lnTo>
                  <a:pt x="67284" y="187437"/>
                </a:lnTo>
                <a:lnTo>
                  <a:pt x="65176" y="186194"/>
                </a:lnTo>
                <a:lnTo>
                  <a:pt x="62501" y="186636"/>
                </a:lnTo>
                <a:lnTo>
                  <a:pt x="60717" y="189470"/>
                </a:lnTo>
                <a:lnTo>
                  <a:pt x="58735" y="199393"/>
                </a:lnTo>
                <a:lnTo>
                  <a:pt x="54468" y="208882"/>
                </a:lnTo>
                <a:lnTo>
                  <a:pt x="48338" y="219874"/>
                </a:lnTo>
                <a:lnTo>
                  <a:pt x="44925" y="228139"/>
                </a:lnTo>
                <a:lnTo>
                  <a:pt x="41380" y="237458"/>
                </a:lnTo>
                <a:lnTo>
                  <a:pt x="39017" y="244942"/>
                </a:lnTo>
                <a:lnTo>
                  <a:pt x="36390" y="256643"/>
                </a:lnTo>
                <a:lnTo>
                  <a:pt x="31837" y="266077"/>
                </a:lnTo>
                <a:lnTo>
                  <a:pt x="28844" y="270371"/>
                </a:lnTo>
                <a:lnTo>
                  <a:pt x="25520" y="281915"/>
                </a:lnTo>
                <a:lnTo>
                  <a:pt x="24633" y="288549"/>
                </a:lnTo>
                <a:lnTo>
                  <a:pt x="22772" y="295512"/>
                </a:lnTo>
                <a:lnTo>
                  <a:pt x="20261" y="302695"/>
                </a:lnTo>
                <a:lnTo>
                  <a:pt x="13174" y="320335"/>
                </a:lnTo>
                <a:lnTo>
                  <a:pt x="11947" y="329459"/>
                </a:lnTo>
                <a:lnTo>
                  <a:pt x="13044" y="332946"/>
                </a:lnTo>
                <a:lnTo>
                  <a:pt x="20544" y="344280"/>
                </a:lnTo>
                <a:lnTo>
                  <a:pt x="21316" y="345366"/>
                </a:lnTo>
                <a:lnTo>
                  <a:pt x="24371" y="344821"/>
                </a:lnTo>
                <a:lnTo>
                  <a:pt x="28947" y="343187"/>
                </a:lnTo>
                <a:lnTo>
                  <a:pt x="34538" y="340827"/>
                </a:lnTo>
                <a:lnTo>
                  <a:pt x="40805" y="339254"/>
                </a:lnTo>
                <a:lnTo>
                  <a:pt x="47523" y="338206"/>
                </a:lnTo>
                <a:lnTo>
                  <a:pt x="54542" y="337506"/>
                </a:lnTo>
                <a:lnTo>
                  <a:pt x="60491" y="335771"/>
                </a:lnTo>
                <a:lnTo>
                  <a:pt x="70488" y="330455"/>
                </a:lnTo>
                <a:lnTo>
                  <a:pt x="76202" y="328529"/>
                </a:lnTo>
                <a:lnTo>
                  <a:pt x="82551" y="327246"/>
                </a:lnTo>
                <a:lnTo>
                  <a:pt x="89324" y="326389"/>
                </a:lnTo>
                <a:lnTo>
                  <a:pt x="135263" y="319118"/>
                </a:lnTo>
                <a:lnTo>
                  <a:pt x="151135" y="317161"/>
                </a:lnTo>
                <a:lnTo>
                  <a:pt x="165527" y="315857"/>
                </a:lnTo>
                <a:lnTo>
                  <a:pt x="178931" y="314988"/>
                </a:lnTo>
                <a:lnTo>
                  <a:pt x="194217" y="315678"/>
                </a:lnTo>
                <a:lnTo>
                  <a:pt x="210758" y="317408"/>
                </a:lnTo>
                <a:lnTo>
                  <a:pt x="228135" y="319832"/>
                </a:lnTo>
                <a:lnTo>
                  <a:pt x="243530" y="322717"/>
                </a:lnTo>
                <a:lnTo>
                  <a:pt x="257603" y="325911"/>
                </a:lnTo>
                <a:lnTo>
                  <a:pt x="270795" y="329310"/>
                </a:lnTo>
                <a:lnTo>
                  <a:pt x="280860" y="331577"/>
                </a:lnTo>
                <a:lnTo>
                  <a:pt x="288840" y="333087"/>
                </a:lnTo>
                <a:lnTo>
                  <a:pt x="298553" y="334765"/>
                </a:lnTo>
                <a:lnTo>
                  <a:pt x="299365" y="335214"/>
                </a:lnTo>
                <a:lnTo>
                  <a:pt x="298637" y="335512"/>
                </a:lnTo>
                <a:lnTo>
                  <a:pt x="298151" y="336980"/>
                </a:lnTo>
                <a:lnTo>
                  <a:pt x="297612" y="342000"/>
                </a:lnTo>
                <a:lnTo>
                  <a:pt x="294928" y="343846"/>
                </a:lnTo>
                <a:lnTo>
                  <a:pt x="285172" y="345897"/>
                </a:lnTo>
                <a:lnTo>
                  <a:pt x="268854" y="346445"/>
                </a:lnTo>
                <a:lnTo>
                  <a:pt x="170793" y="347395"/>
                </a:lnTo>
                <a:lnTo>
                  <a:pt x="162121" y="346173"/>
                </a:lnTo>
                <a:lnTo>
                  <a:pt x="155071" y="344088"/>
                </a:lnTo>
                <a:lnTo>
                  <a:pt x="149101" y="341429"/>
                </a:lnTo>
                <a:lnTo>
                  <a:pt x="141310" y="338385"/>
                </a:lnTo>
                <a:lnTo>
                  <a:pt x="122494" y="331617"/>
                </a:lnTo>
                <a:lnTo>
                  <a:pt x="112143" y="329304"/>
                </a:lnTo>
                <a:lnTo>
                  <a:pt x="101432" y="327762"/>
                </a:lnTo>
                <a:lnTo>
                  <a:pt x="90481" y="326734"/>
                </a:lnTo>
                <a:lnTo>
                  <a:pt x="80640" y="326049"/>
                </a:lnTo>
                <a:lnTo>
                  <a:pt x="71540" y="325592"/>
                </a:lnTo>
                <a:lnTo>
                  <a:pt x="58465" y="325085"/>
                </a:lnTo>
                <a:lnTo>
                  <a:pt x="56757" y="324949"/>
                </a:lnTo>
                <a:lnTo>
                  <a:pt x="56888" y="324859"/>
                </a:lnTo>
                <a:lnTo>
                  <a:pt x="63140" y="330800"/>
                </a:lnTo>
                <a:lnTo>
                  <a:pt x="66223" y="332569"/>
                </a:lnTo>
                <a:lnTo>
                  <a:pt x="73035" y="334535"/>
                </a:lnTo>
                <a:lnTo>
                  <a:pt x="80297" y="338796"/>
                </a:lnTo>
                <a:lnTo>
                  <a:pt x="84011" y="341710"/>
                </a:lnTo>
                <a:lnTo>
                  <a:pt x="90297" y="343653"/>
                </a:lnTo>
                <a:lnTo>
                  <a:pt x="98298" y="344948"/>
                </a:lnTo>
                <a:lnTo>
                  <a:pt x="107442" y="345811"/>
                </a:lnTo>
                <a:lnTo>
                  <a:pt x="116078" y="347657"/>
                </a:lnTo>
                <a:lnTo>
                  <a:pt x="124375" y="350158"/>
                </a:lnTo>
                <a:lnTo>
                  <a:pt x="132447" y="353095"/>
                </a:lnTo>
                <a:lnTo>
                  <a:pt x="147987" y="356322"/>
                </a:lnTo>
                <a:lnTo>
                  <a:pt x="168508" y="359745"/>
                </a:lnTo>
                <a:lnTo>
                  <a:pt x="192349" y="363296"/>
                </a:lnTo>
                <a:lnTo>
                  <a:pt x="235772" y="370628"/>
                </a:lnTo>
                <a:lnTo>
                  <a:pt x="256241" y="374362"/>
                </a:lnTo>
                <a:lnTo>
                  <a:pt x="271157" y="378120"/>
                </a:lnTo>
                <a:lnTo>
                  <a:pt x="282371" y="381897"/>
                </a:lnTo>
                <a:lnTo>
                  <a:pt x="291117" y="385684"/>
                </a:lnTo>
                <a:lnTo>
                  <a:pt x="299488" y="388209"/>
                </a:lnTo>
                <a:lnTo>
                  <a:pt x="307609" y="389892"/>
                </a:lnTo>
                <a:lnTo>
                  <a:pt x="315562" y="391014"/>
                </a:lnTo>
                <a:lnTo>
                  <a:pt x="319595" y="391762"/>
                </a:lnTo>
                <a:lnTo>
                  <a:pt x="321013" y="392260"/>
                </a:lnTo>
                <a:lnTo>
                  <a:pt x="320688" y="392594"/>
                </a:lnTo>
                <a:lnTo>
                  <a:pt x="311043" y="393127"/>
                </a:lnTo>
                <a:lnTo>
                  <a:pt x="304188" y="393201"/>
                </a:lnTo>
                <a:lnTo>
                  <a:pt x="298042" y="391950"/>
                </a:lnTo>
                <a:lnTo>
                  <a:pt x="290135" y="389846"/>
                </a:lnTo>
                <a:lnTo>
                  <a:pt x="281053" y="387174"/>
                </a:lnTo>
                <a:lnTo>
                  <a:pt x="273728" y="385392"/>
                </a:lnTo>
                <a:lnTo>
                  <a:pt x="267575" y="384204"/>
                </a:lnTo>
                <a:lnTo>
                  <a:pt x="262204" y="383412"/>
                </a:lnTo>
                <a:lnTo>
                  <a:pt x="256082" y="381614"/>
                </a:lnTo>
                <a:lnTo>
                  <a:pt x="249461" y="379146"/>
                </a:lnTo>
                <a:lnTo>
                  <a:pt x="242508" y="376230"/>
                </a:lnTo>
                <a:lnTo>
                  <a:pt x="236602" y="373016"/>
                </a:lnTo>
                <a:lnTo>
                  <a:pt x="226653" y="366058"/>
                </a:lnTo>
                <a:lnTo>
                  <a:pt x="219682" y="362425"/>
                </a:lnTo>
                <a:lnTo>
                  <a:pt x="211224" y="358732"/>
                </a:lnTo>
                <a:lnTo>
                  <a:pt x="201776" y="355001"/>
                </a:lnTo>
                <a:lnTo>
                  <a:pt x="189127" y="351244"/>
                </a:lnTo>
                <a:lnTo>
                  <a:pt x="174345" y="347469"/>
                </a:lnTo>
                <a:lnTo>
                  <a:pt x="114300" y="3361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79"/>
          <p:cNvSpPr/>
          <p:nvPr/>
        </p:nvSpPr>
        <p:spPr>
          <a:xfrm>
            <a:off x="5703570" y="5783579"/>
            <a:ext cx="80010" cy="274322"/>
          </a:xfrm>
          <a:custGeom>
            <a:avLst/>
            <a:gdLst/>
            <a:ahLst/>
            <a:cxnLst/>
            <a:rect l="0" t="0" r="0" b="0"/>
            <a:pathLst>
              <a:path w="80010" h="274322">
                <a:moveTo>
                  <a:pt x="0" y="274321"/>
                </a:moveTo>
                <a:lnTo>
                  <a:pt x="0" y="256117"/>
                </a:lnTo>
                <a:lnTo>
                  <a:pt x="1270" y="249485"/>
                </a:lnTo>
                <a:lnTo>
                  <a:pt x="3386" y="243793"/>
                </a:lnTo>
                <a:lnTo>
                  <a:pt x="6067" y="238729"/>
                </a:lnTo>
                <a:lnTo>
                  <a:pt x="7855" y="231543"/>
                </a:lnTo>
                <a:lnTo>
                  <a:pt x="9046" y="222942"/>
                </a:lnTo>
                <a:lnTo>
                  <a:pt x="9840" y="213398"/>
                </a:lnTo>
                <a:lnTo>
                  <a:pt x="11640" y="204496"/>
                </a:lnTo>
                <a:lnTo>
                  <a:pt x="14110" y="196020"/>
                </a:lnTo>
                <a:lnTo>
                  <a:pt x="17026" y="187831"/>
                </a:lnTo>
                <a:lnTo>
                  <a:pt x="20241" y="177290"/>
                </a:lnTo>
                <a:lnTo>
                  <a:pt x="27199" y="152033"/>
                </a:lnTo>
                <a:lnTo>
                  <a:pt x="30833" y="140725"/>
                </a:lnTo>
                <a:lnTo>
                  <a:pt x="34525" y="130647"/>
                </a:lnTo>
                <a:lnTo>
                  <a:pt x="38257" y="121388"/>
                </a:lnTo>
                <a:lnTo>
                  <a:pt x="40744" y="112676"/>
                </a:lnTo>
                <a:lnTo>
                  <a:pt x="42402" y="104327"/>
                </a:lnTo>
                <a:lnTo>
                  <a:pt x="43508" y="96221"/>
                </a:lnTo>
                <a:lnTo>
                  <a:pt x="45515" y="87008"/>
                </a:lnTo>
                <a:lnTo>
                  <a:pt x="48123" y="77055"/>
                </a:lnTo>
                <a:lnTo>
                  <a:pt x="51133" y="66611"/>
                </a:lnTo>
                <a:lnTo>
                  <a:pt x="55678" y="54567"/>
                </a:lnTo>
                <a:lnTo>
                  <a:pt x="61249" y="41458"/>
                </a:lnTo>
                <a:lnTo>
                  <a:pt x="8000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80"/>
          <p:cNvSpPr/>
          <p:nvPr/>
        </p:nvSpPr>
        <p:spPr>
          <a:xfrm>
            <a:off x="5875020" y="5383529"/>
            <a:ext cx="80010" cy="217172"/>
          </a:xfrm>
          <a:custGeom>
            <a:avLst/>
            <a:gdLst/>
            <a:ahLst/>
            <a:cxnLst/>
            <a:rect l="0" t="0" r="0" b="0"/>
            <a:pathLst>
              <a:path w="80010" h="217172">
                <a:moveTo>
                  <a:pt x="0" y="217171"/>
                </a:moveTo>
                <a:lnTo>
                  <a:pt x="12136" y="198967"/>
                </a:lnTo>
                <a:lnTo>
                  <a:pt x="15710" y="192335"/>
                </a:lnTo>
                <a:lnTo>
                  <a:pt x="18093" y="186643"/>
                </a:lnTo>
                <a:lnTo>
                  <a:pt x="19682" y="181579"/>
                </a:lnTo>
                <a:lnTo>
                  <a:pt x="20741" y="175663"/>
                </a:lnTo>
                <a:lnTo>
                  <a:pt x="21447" y="169179"/>
                </a:lnTo>
                <a:lnTo>
                  <a:pt x="21918" y="162316"/>
                </a:lnTo>
                <a:lnTo>
                  <a:pt x="24772" y="153931"/>
                </a:lnTo>
                <a:lnTo>
                  <a:pt x="29214" y="144531"/>
                </a:lnTo>
                <a:lnTo>
                  <a:pt x="34716" y="134454"/>
                </a:lnTo>
                <a:lnTo>
                  <a:pt x="38384" y="125196"/>
                </a:lnTo>
                <a:lnTo>
                  <a:pt x="40829" y="116484"/>
                </a:lnTo>
                <a:lnTo>
                  <a:pt x="42459" y="108136"/>
                </a:lnTo>
                <a:lnTo>
                  <a:pt x="47356" y="94951"/>
                </a:lnTo>
                <a:lnTo>
                  <a:pt x="54431" y="78541"/>
                </a:lnTo>
                <a:lnTo>
                  <a:pt x="62957" y="59980"/>
                </a:lnTo>
                <a:lnTo>
                  <a:pt x="68641" y="46337"/>
                </a:lnTo>
                <a:lnTo>
                  <a:pt x="72430" y="35971"/>
                </a:lnTo>
                <a:lnTo>
                  <a:pt x="74957" y="27791"/>
                </a:lnTo>
                <a:lnTo>
                  <a:pt x="76641" y="21067"/>
                </a:lnTo>
                <a:lnTo>
                  <a:pt x="77764" y="15315"/>
                </a:lnTo>
                <a:lnTo>
                  <a:pt x="8000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81"/>
          <p:cNvSpPr/>
          <p:nvPr/>
        </p:nvSpPr>
        <p:spPr>
          <a:xfrm>
            <a:off x="6057900" y="5063489"/>
            <a:ext cx="57151" cy="171451"/>
          </a:xfrm>
          <a:custGeom>
            <a:avLst/>
            <a:gdLst/>
            <a:ahLst/>
            <a:cxnLst/>
            <a:rect l="0" t="0" r="0" b="0"/>
            <a:pathLst>
              <a:path w="57151" h="171451">
                <a:moveTo>
                  <a:pt x="0" y="171450"/>
                </a:moveTo>
                <a:lnTo>
                  <a:pt x="0" y="145700"/>
                </a:lnTo>
                <a:lnTo>
                  <a:pt x="1270" y="141584"/>
                </a:lnTo>
                <a:lnTo>
                  <a:pt x="3387" y="137569"/>
                </a:lnTo>
                <a:lnTo>
                  <a:pt x="6067" y="133623"/>
                </a:lnTo>
                <a:lnTo>
                  <a:pt x="7855" y="129722"/>
                </a:lnTo>
                <a:lnTo>
                  <a:pt x="9046" y="125852"/>
                </a:lnTo>
                <a:lnTo>
                  <a:pt x="9841" y="122001"/>
                </a:lnTo>
                <a:lnTo>
                  <a:pt x="11640" y="116894"/>
                </a:lnTo>
                <a:lnTo>
                  <a:pt x="14110" y="110950"/>
                </a:lnTo>
                <a:lnTo>
                  <a:pt x="571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82"/>
          <p:cNvSpPr/>
          <p:nvPr/>
        </p:nvSpPr>
        <p:spPr>
          <a:xfrm>
            <a:off x="6183629" y="4880609"/>
            <a:ext cx="22861" cy="57151"/>
          </a:xfrm>
          <a:custGeom>
            <a:avLst/>
            <a:gdLst/>
            <a:ahLst/>
            <a:cxnLst/>
            <a:rect l="0" t="0" r="0" b="0"/>
            <a:pathLst>
              <a:path w="22861" h="57151">
                <a:moveTo>
                  <a:pt x="0" y="57150"/>
                </a:moveTo>
                <a:lnTo>
                  <a:pt x="6068" y="38947"/>
                </a:lnTo>
                <a:lnTo>
                  <a:pt x="7856" y="32315"/>
                </a:lnTo>
                <a:lnTo>
                  <a:pt x="9047" y="26624"/>
                </a:lnTo>
                <a:lnTo>
                  <a:pt x="9842" y="21559"/>
                </a:lnTo>
                <a:lnTo>
                  <a:pt x="11641" y="18183"/>
                </a:lnTo>
                <a:lnTo>
                  <a:pt x="14112" y="15932"/>
                </a:lnTo>
                <a:lnTo>
                  <a:pt x="17028" y="14432"/>
                </a:lnTo>
                <a:lnTo>
                  <a:pt x="18972" y="12161"/>
                </a:lnTo>
                <a:lnTo>
                  <a:pt x="20268" y="9378"/>
                </a:lnTo>
                <a:lnTo>
                  <a:pt x="2286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83"/>
          <p:cNvSpPr/>
          <p:nvPr/>
        </p:nvSpPr>
        <p:spPr>
          <a:xfrm>
            <a:off x="5966459" y="6526529"/>
            <a:ext cx="228601" cy="34291"/>
          </a:xfrm>
          <a:custGeom>
            <a:avLst/>
            <a:gdLst/>
            <a:ahLst/>
            <a:cxnLst/>
            <a:rect l="0" t="0" r="0" b="0"/>
            <a:pathLst>
              <a:path w="228601" h="34291">
                <a:moveTo>
                  <a:pt x="0" y="34290"/>
                </a:moveTo>
                <a:lnTo>
                  <a:pt x="12136" y="34290"/>
                </a:lnTo>
                <a:lnTo>
                  <a:pt x="23331" y="33021"/>
                </a:lnTo>
                <a:lnTo>
                  <a:pt x="56090" y="28223"/>
                </a:lnTo>
                <a:lnTo>
                  <a:pt x="71684" y="25165"/>
                </a:lnTo>
                <a:lnTo>
                  <a:pt x="85889" y="21857"/>
                </a:lnTo>
                <a:lnTo>
                  <a:pt x="99169" y="18382"/>
                </a:lnTo>
                <a:lnTo>
                  <a:pt x="109294" y="16065"/>
                </a:lnTo>
                <a:lnTo>
                  <a:pt x="117312" y="14520"/>
                </a:lnTo>
                <a:lnTo>
                  <a:pt x="123928" y="13490"/>
                </a:lnTo>
                <a:lnTo>
                  <a:pt x="148213" y="8959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84"/>
          <p:cNvSpPr/>
          <p:nvPr/>
        </p:nvSpPr>
        <p:spPr>
          <a:xfrm>
            <a:off x="6423659" y="6595109"/>
            <a:ext cx="240032" cy="1"/>
          </a:xfrm>
          <a:custGeom>
            <a:avLst/>
            <a:gdLst/>
            <a:ahLst/>
            <a:cxnLst/>
            <a:rect l="0" t="0" r="0" b="0"/>
            <a:pathLst>
              <a:path w="240032" h="1">
                <a:moveTo>
                  <a:pt x="0" y="0"/>
                </a:move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85"/>
          <p:cNvSpPr/>
          <p:nvPr/>
        </p:nvSpPr>
        <p:spPr>
          <a:xfrm>
            <a:off x="6903719" y="6629400"/>
            <a:ext cx="285751" cy="32657"/>
          </a:xfrm>
          <a:custGeom>
            <a:avLst/>
            <a:gdLst/>
            <a:ahLst/>
            <a:cxnLst/>
            <a:rect l="0" t="0" r="0" b="0"/>
            <a:pathLst>
              <a:path w="285751" h="32657">
                <a:moveTo>
                  <a:pt x="0" y="0"/>
                </a:moveTo>
                <a:lnTo>
                  <a:pt x="18204" y="6067"/>
                </a:lnTo>
                <a:lnTo>
                  <a:pt x="24836" y="7855"/>
                </a:lnTo>
                <a:lnTo>
                  <a:pt x="30528" y="9046"/>
                </a:lnTo>
                <a:lnTo>
                  <a:pt x="85194" y="17026"/>
                </a:lnTo>
                <a:lnTo>
                  <a:pt x="101247" y="18970"/>
                </a:lnTo>
                <a:lnTo>
                  <a:pt x="114488" y="20267"/>
                </a:lnTo>
                <a:lnTo>
                  <a:pt x="125855" y="21132"/>
                </a:lnTo>
                <a:lnTo>
                  <a:pt x="135974" y="21707"/>
                </a:lnTo>
                <a:lnTo>
                  <a:pt x="153989" y="22347"/>
                </a:lnTo>
                <a:lnTo>
                  <a:pt x="167430" y="23788"/>
                </a:lnTo>
                <a:lnTo>
                  <a:pt x="216402" y="30613"/>
                </a:lnTo>
                <a:lnTo>
                  <a:pt x="226819" y="31839"/>
                </a:lnTo>
                <a:lnTo>
                  <a:pt x="235032" y="32656"/>
                </a:lnTo>
                <a:lnTo>
                  <a:pt x="244319" y="31930"/>
                </a:lnTo>
                <a:lnTo>
                  <a:pt x="254320" y="30177"/>
                </a:lnTo>
                <a:lnTo>
                  <a:pt x="285750" y="22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86"/>
          <p:cNvSpPr/>
          <p:nvPr/>
        </p:nvSpPr>
        <p:spPr>
          <a:xfrm>
            <a:off x="7360919" y="6606540"/>
            <a:ext cx="114301" cy="1"/>
          </a:xfrm>
          <a:custGeom>
            <a:avLst/>
            <a:gdLst/>
            <a:ahLst/>
            <a:cxnLst/>
            <a:rect l="0" t="0" r="0" b="0"/>
            <a:pathLst>
              <a:path w="114301" h="1">
                <a:moveTo>
                  <a:pt x="0" y="0"/>
                </a:move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87"/>
          <p:cNvSpPr/>
          <p:nvPr/>
        </p:nvSpPr>
        <p:spPr>
          <a:xfrm>
            <a:off x="7612379" y="6549390"/>
            <a:ext cx="80012" cy="45720"/>
          </a:xfrm>
          <a:custGeom>
            <a:avLst/>
            <a:gdLst/>
            <a:ahLst/>
            <a:cxnLst/>
            <a:rect l="0" t="0" r="0" b="0"/>
            <a:pathLst>
              <a:path w="80012" h="45720">
                <a:moveTo>
                  <a:pt x="0" y="0"/>
                </a:moveTo>
                <a:lnTo>
                  <a:pt x="18204" y="12135"/>
                </a:lnTo>
                <a:lnTo>
                  <a:pt x="26105" y="16980"/>
                </a:lnTo>
                <a:lnTo>
                  <a:pt x="33914" y="21480"/>
                </a:lnTo>
                <a:lnTo>
                  <a:pt x="49364" y="29866"/>
                </a:lnTo>
                <a:lnTo>
                  <a:pt x="80011" y="4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88"/>
          <p:cNvSpPr/>
          <p:nvPr/>
        </p:nvSpPr>
        <p:spPr>
          <a:xfrm>
            <a:off x="7829550" y="6572250"/>
            <a:ext cx="102870" cy="34291"/>
          </a:xfrm>
          <a:custGeom>
            <a:avLst/>
            <a:gdLst/>
            <a:ahLst/>
            <a:cxnLst/>
            <a:rect l="0" t="0" r="0" b="0"/>
            <a:pathLst>
              <a:path w="102870" h="34291">
                <a:moveTo>
                  <a:pt x="0" y="0"/>
                </a:moveTo>
                <a:lnTo>
                  <a:pt x="18203" y="12135"/>
                </a:lnTo>
                <a:lnTo>
                  <a:pt x="24835" y="15710"/>
                </a:lnTo>
                <a:lnTo>
                  <a:pt x="30526" y="18093"/>
                </a:lnTo>
                <a:lnTo>
                  <a:pt x="35591" y="19681"/>
                </a:lnTo>
                <a:lnTo>
                  <a:pt x="40237" y="20742"/>
                </a:lnTo>
                <a:lnTo>
                  <a:pt x="44605" y="21447"/>
                </a:lnTo>
                <a:lnTo>
                  <a:pt x="48786" y="21918"/>
                </a:lnTo>
                <a:lnTo>
                  <a:pt x="55384" y="23502"/>
                </a:lnTo>
                <a:lnTo>
                  <a:pt x="63593" y="25827"/>
                </a:lnTo>
                <a:lnTo>
                  <a:pt x="102869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89"/>
          <p:cNvSpPr/>
          <p:nvPr/>
        </p:nvSpPr>
        <p:spPr>
          <a:xfrm>
            <a:off x="8023859" y="6583679"/>
            <a:ext cx="331471" cy="44599"/>
          </a:xfrm>
          <a:custGeom>
            <a:avLst/>
            <a:gdLst/>
            <a:ahLst/>
            <a:cxnLst/>
            <a:rect l="0" t="0" r="0" b="0"/>
            <a:pathLst>
              <a:path w="331471" h="44599">
                <a:moveTo>
                  <a:pt x="0" y="0"/>
                </a:moveTo>
                <a:lnTo>
                  <a:pt x="12136" y="6069"/>
                </a:lnTo>
                <a:lnTo>
                  <a:pt x="20791" y="9125"/>
                </a:lnTo>
                <a:lnTo>
                  <a:pt x="31641" y="12433"/>
                </a:lnTo>
                <a:lnTo>
                  <a:pt x="43954" y="15909"/>
                </a:lnTo>
                <a:lnTo>
                  <a:pt x="55973" y="20766"/>
                </a:lnTo>
                <a:lnTo>
                  <a:pt x="67795" y="26544"/>
                </a:lnTo>
                <a:lnTo>
                  <a:pt x="79487" y="32936"/>
                </a:lnTo>
                <a:lnTo>
                  <a:pt x="89821" y="37198"/>
                </a:lnTo>
                <a:lnTo>
                  <a:pt x="99251" y="40039"/>
                </a:lnTo>
                <a:lnTo>
                  <a:pt x="108077" y="41933"/>
                </a:lnTo>
                <a:lnTo>
                  <a:pt x="115232" y="43196"/>
                </a:lnTo>
                <a:lnTo>
                  <a:pt x="121272" y="44037"/>
                </a:lnTo>
                <a:lnTo>
                  <a:pt x="126569" y="44598"/>
                </a:lnTo>
                <a:lnTo>
                  <a:pt x="135179" y="42432"/>
                </a:lnTo>
                <a:lnTo>
                  <a:pt x="145999" y="38448"/>
                </a:lnTo>
                <a:lnTo>
                  <a:pt x="158293" y="33252"/>
                </a:lnTo>
                <a:lnTo>
                  <a:pt x="170299" y="29788"/>
                </a:lnTo>
                <a:lnTo>
                  <a:pt x="182113" y="27479"/>
                </a:lnTo>
                <a:lnTo>
                  <a:pt x="193799" y="25940"/>
                </a:lnTo>
                <a:lnTo>
                  <a:pt x="202859" y="24912"/>
                </a:lnTo>
                <a:lnTo>
                  <a:pt x="210170" y="24229"/>
                </a:lnTo>
                <a:lnTo>
                  <a:pt x="216313" y="23773"/>
                </a:lnTo>
                <a:lnTo>
                  <a:pt x="226526" y="23265"/>
                </a:lnTo>
                <a:lnTo>
                  <a:pt x="231027" y="23131"/>
                </a:lnTo>
                <a:lnTo>
                  <a:pt x="331470" y="228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90"/>
          <p:cNvSpPr/>
          <p:nvPr/>
        </p:nvSpPr>
        <p:spPr>
          <a:xfrm>
            <a:off x="8503919" y="6606540"/>
            <a:ext cx="45722" cy="9842"/>
          </a:xfrm>
          <a:custGeom>
            <a:avLst/>
            <a:gdLst/>
            <a:ahLst/>
            <a:cxnLst/>
            <a:rect l="0" t="0" r="0" b="0"/>
            <a:pathLst>
              <a:path w="45722" h="9842">
                <a:moveTo>
                  <a:pt x="0" y="0"/>
                </a:moveTo>
                <a:lnTo>
                  <a:pt x="18204" y="6068"/>
                </a:lnTo>
                <a:lnTo>
                  <a:pt x="24836" y="7855"/>
                </a:lnTo>
                <a:lnTo>
                  <a:pt x="30527" y="9046"/>
                </a:lnTo>
                <a:lnTo>
                  <a:pt x="35592" y="9841"/>
                </a:lnTo>
                <a:lnTo>
                  <a:pt x="38968" y="9100"/>
                </a:lnTo>
                <a:lnTo>
                  <a:pt x="41219" y="7336"/>
                </a:lnTo>
                <a:lnTo>
                  <a:pt x="4572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91"/>
          <p:cNvSpPr/>
          <p:nvPr/>
        </p:nvSpPr>
        <p:spPr>
          <a:xfrm>
            <a:off x="8686800" y="6578145"/>
            <a:ext cx="182880" cy="16826"/>
          </a:xfrm>
          <a:custGeom>
            <a:avLst/>
            <a:gdLst/>
            <a:ahLst/>
            <a:cxnLst/>
            <a:rect l="0" t="0" r="0" b="0"/>
            <a:pathLst>
              <a:path w="182880" h="16826">
                <a:moveTo>
                  <a:pt x="0" y="5534"/>
                </a:moveTo>
                <a:lnTo>
                  <a:pt x="12135" y="11603"/>
                </a:lnTo>
                <a:lnTo>
                  <a:pt x="16980" y="13389"/>
                </a:lnTo>
                <a:lnTo>
                  <a:pt x="21480" y="14582"/>
                </a:lnTo>
                <a:lnTo>
                  <a:pt x="25750" y="15376"/>
                </a:lnTo>
                <a:lnTo>
                  <a:pt x="29867" y="15905"/>
                </a:lnTo>
                <a:lnTo>
                  <a:pt x="33880" y="16258"/>
                </a:lnTo>
                <a:lnTo>
                  <a:pt x="37827" y="16493"/>
                </a:lnTo>
                <a:lnTo>
                  <a:pt x="45599" y="16755"/>
                </a:lnTo>
                <a:lnTo>
                  <a:pt x="49449" y="16825"/>
                </a:lnTo>
                <a:lnTo>
                  <a:pt x="57096" y="15601"/>
                </a:lnTo>
                <a:lnTo>
                  <a:pt x="67274" y="13516"/>
                </a:lnTo>
                <a:lnTo>
                  <a:pt x="92130" y="7811"/>
                </a:lnTo>
                <a:lnTo>
                  <a:pt x="120109" y="1043"/>
                </a:lnTo>
                <a:lnTo>
                  <a:pt x="132143" y="0"/>
                </a:lnTo>
                <a:lnTo>
                  <a:pt x="142705" y="575"/>
                </a:lnTo>
                <a:lnTo>
                  <a:pt x="182879" y="55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 12 Side-Side-Side (SSS) Postulate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three sides of one triangle are congruent to three sides of another triangle, then the triangles are congruent.</a:t>
            </a:r>
            <a:endParaRPr lang="en-US" dirty="0"/>
          </a:p>
        </p:txBody>
      </p:sp>
      <p:sp>
        <p:nvSpPr>
          <p:cNvPr id="4" name="SMARTPenAnnotation430"/>
          <p:cNvSpPr/>
          <p:nvPr/>
        </p:nvSpPr>
        <p:spPr>
          <a:xfrm>
            <a:off x="3577590" y="3356700"/>
            <a:ext cx="1485901" cy="2232570"/>
          </a:xfrm>
          <a:custGeom>
            <a:avLst/>
            <a:gdLst/>
            <a:ahLst/>
            <a:cxnLst/>
            <a:rect l="0" t="0" r="0" b="0"/>
            <a:pathLst>
              <a:path w="1485901" h="2232570">
                <a:moveTo>
                  <a:pt x="0" y="2232569"/>
                </a:moveTo>
                <a:lnTo>
                  <a:pt x="6068" y="2232569"/>
                </a:lnTo>
                <a:lnTo>
                  <a:pt x="9125" y="2231300"/>
                </a:lnTo>
                <a:lnTo>
                  <a:pt x="15909" y="2226502"/>
                </a:lnTo>
                <a:lnTo>
                  <a:pt x="23157" y="2216750"/>
                </a:lnTo>
                <a:lnTo>
                  <a:pt x="57157" y="2152445"/>
                </a:lnTo>
                <a:lnTo>
                  <a:pt x="86784" y="2096670"/>
                </a:lnTo>
                <a:lnTo>
                  <a:pt x="114932" y="2040766"/>
                </a:lnTo>
                <a:lnTo>
                  <a:pt x="140734" y="1980441"/>
                </a:lnTo>
                <a:lnTo>
                  <a:pt x="166441" y="1924467"/>
                </a:lnTo>
                <a:lnTo>
                  <a:pt x="195894" y="1867882"/>
                </a:lnTo>
                <a:lnTo>
                  <a:pt x="231844" y="1798706"/>
                </a:lnTo>
                <a:lnTo>
                  <a:pt x="288263" y="1682800"/>
                </a:lnTo>
                <a:lnTo>
                  <a:pt x="375676" y="1511440"/>
                </a:lnTo>
                <a:lnTo>
                  <a:pt x="462396" y="1334653"/>
                </a:lnTo>
                <a:lnTo>
                  <a:pt x="669817" y="925997"/>
                </a:lnTo>
                <a:lnTo>
                  <a:pt x="695465" y="880191"/>
                </a:lnTo>
                <a:lnTo>
                  <a:pt x="721453" y="836954"/>
                </a:lnTo>
                <a:lnTo>
                  <a:pt x="747668" y="795429"/>
                </a:lnTo>
                <a:lnTo>
                  <a:pt x="783570" y="732357"/>
                </a:lnTo>
                <a:lnTo>
                  <a:pt x="821963" y="665378"/>
                </a:lnTo>
                <a:lnTo>
                  <a:pt x="1009268" y="381745"/>
                </a:lnTo>
                <a:lnTo>
                  <a:pt x="1061973" y="304234"/>
                </a:lnTo>
                <a:lnTo>
                  <a:pt x="1098098" y="254121"/>
                </a:lnTo>
                <a:lnTo>
                  <a:pt x="1141125" y="200679"/>
                </a:lnTo>
                <a:lnTo>
                  <a:pt x="1182943" y="143358"/>
                </a:lnTo>
                <a:lnTo>
                  <a:pt x="1218899" y="100409"/>
                </a:lnTo>
                <a:lnTo>
                  <a:pt x="1290186" y="18459"/>
                </a:lnTo>
                <a:lnTo>
                  <a:pt x="1305285" y="2019"/>
                </a:lnTo>
                <a:lnTo>
                  <a:pt x="1308340" y="46"/>
                </a:lnTo>
                <a:lnTo>
                  <a:pt x="1310376" y="0"/>
                </a:lnTo>
                <a:lnTo>
                  <a:pt x="1311734" y="1240"/>
                </a:lnTo>
                <a:lnTo>
                  <a:pt x="1313909" y="2066"/>
                </a:lnTo>
                <a:lnTo>
                  <a:pt x="1319713" y="2985"/>
                </a:lnTo>
                <a:lnTo>
                  <a:pt x="1321768" y="5770"/>
                </a:lnTo>
                <a:lnTo>
                  <a:pt x="1341628" y="69573"/>
                </a:lnTo>
                <a:lnTo>
                  <a:pt x="1347335" y="127876"/>
                </a:lnTo>
                <a:lnTo>
                  <a:pt x="1349593" y="180771"/>
                </a:lnTo>
                <a:lnTo>
                  <a:pt x="1357704" y="248760"/>
                </a:lnTo>
                <a:lnTo>
                  <a:pt x="1362826" y="287567"/>
                </a:lnTo>
                <a:lnTo>
                  <a:pt x="1369000" y="323196"/>
                </a:lnTo>
                <a:lnTo>
                  <a:pt x="1372528" y="388690"/>
                </a:lnTo>
                <a:lnTo>
                  <a:pt x="1387463" y="467212"/>
                </a:lnTo>
                <a:lnTo>
                  <a:pt x="1402203" y="534082"/>
                </a:lnTo>
                <a:lnTo>
                  <a:pt x="1414816" y="582081"/>
                </a:lnTo>
                <a:lnTo>
                  <a:pt x="1432806" y="663895"/>
                </a:lnTo>
                <a:lnTo>
                  <a:pt x="1448014" y="726377"/>
                </a:lnTo>
                <a:lnTo>
                  <a:pt x="1461018" y="791837"/>
                </a:lnTo>
                <a:lnTo>
                  <a:pt x="1470484" y="852622"/>
                </a:lnTo>
                <a:lnTo>
                  <a:pt x="1474952" y="912895"/>
                </a:lnTo>
                <a:lnTo>
                  <a:pt x="1483361" y="959421"/>
                </a:lnTo>
                <a:lnTo>
                  <a:pt x="1485900" y="9867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31"/>
          <p:cNvSpPr/>
          <p:nvPr/>
        </p:nvSpPr>
        <p:spPr>
          <a:xfrm>
            <a:off x="3669029" y="4366259"/>
            <a:ext cx="1348742" cy="1200151"/>
          </a:xfrm>
          <a:custGeom>
            <a:avLst/>
            <a:gdLst/>
            <a:ahLst/>
            <a:cxnLst/>
            <a:rect l="0" t="0" r="0" b="0"/>
            <a:pathLst>
              <a:path w="1348742" h="1200151">
                <a:moveTo>
                  <a:pt x="0" y="1200150"/>
                </a:moveTo>
                <a:lnTo>
                  <a:pt x="12136" y="1188015"/>
                </a:lnTo>
                <a:lnTo>
                  <a:pt x="15711" y="1183170"/>
                </a:lnTo>
                <a:lnTo>
                  <a:pt x="24835" y="1166269"/>
                </a:lnTo>
                <a:lnTo>
                  <a:pt x="50626" y="1138566"/>
                </a:lnTo>
                <a:lnTo>
                  <a:pt x="132809" y="1055924"/>
                </a:lnTo>
                <a:lnTo>
                  <a:pt x="165283" y="1026830"/>
                </a:lnTo>
                <a:lnTo>
                  <a:pt x="205539" y="991039"/>
                </a:lnTo>
                <a:lnTo>
                  <a:pt x="240365" y="958198"/>
                </a:lnTo>
                <a:lnTo>
                  <a:pt x="276162" y="926670"/>
                </a:lnTo>
                <a:lnTo>
                  <a:pt x="311969" y="896993"/>
                </a:lnTo>
                <a:lnTo>
                  <a:pt x="344817" y="871104"/>
                </a:lnTo>
                <a:lnTo>
                  <a:pt x="385801" y="835109"/>
                </a:lnTo>
                <a:lnTo>
                  <a:pt x="425928" y="797937"/>
                </a:lnTo>
                <a:lnTo>
                  <a:pt x="463175" y="767568"/>
                </a:lnTo>
                <a:lnTo>
                  <a:pt x="504729" y="728068"/>
                </a:lnTo>
                <a:lnTo>
                  <a:pt x="539284" y="697813"/>
                </a:lnTo>
                <a:lnTo>
                  <a:pt x="580158" y="666500"/>
                </a:lnTo>
                <a:lnTo>
                  <a:pt x="609638" y="642932"/>
                </a:lnTo>
                <a:lnTo>
                  <a:pt x="629946" y="624202"/>
                </a:lnTo>
                <a:lnTo>
                  <a:pt x="652374" y="602825"/>
                </a:lnTo>
                <a:lnTo>
                  <a:pt x="694228" y="565526"/>
                </a:lnTo>
                <a:lnTo>
                  <a:pt x="730186" y="534555"/>
                </a:lnTo>
                <a:lnTo>
                  <a:pt x="768519" y="500299"/>
                </a:lnTo>
                <a:lnTo>
                  <a:pt x="814591" y="461645"/>
                </a:lnTo>
                <a:lnTo>
                  <a:pt x="854845" y="424541"/>
                </a:lnTo>
                <a:lnTo>
                  <a:pt x="879041" y="403315"/>
                </a:lnTo>
                <a:lnTo>
                  <a:pt x="923662" y="368481"/>
                </a:lnTo>
                <a:lnTo>
                  <a:pt x="953653" y="341147"/>
                </a:lnTo>
                <a:lnTo>
                  <a:pt x="972486" y="321801"/>
                </a:lnTo>
                <a:lnTo>
                  <a:pt x="996099" y="302500"/>
                </a:lnTo>
                <a:lnTo>
                  <a:pt x="1018053" y="278719"/>
                </a:lnTo>
                <a:lnTo>
                  <a:pt x="1073587" y="236619"/>
                </a:lnTo>
                <a:lnTo>
                  <a:pt x="1088020" y="223274"/>
                </a:lnTo>
                <a:lnTo>
                  <a:pt x="1104556" y="202751"/>
                </a:lnTo>
                <a:lnTo>
                  <a:pt x="1145715" y="167545"/>
                </a:lnTo>
                <a:lnTo>
                  <a:pt x="1171006" y="144479"/>
                </a:lnTo>
                <a:lnTo>
                  <a:pt x="1180001" y="140413"/>
                </a:lnTo>
                <a:lnTo>
                  <a:pt x="1191618" y="128446"/>
                </a:lnTo>
                <a:lnTo>
                  <a:pt x="1203978" y="114238"/>
                </a:lnTo>
                <a:lnTo>
                  <a:pt x="1243266" y="82055"/>
                </a:lnTo>
                <a:lnTo>
                  <a:pt x="1247944" y="77564"/>
                </a:lnTo>
                <a:lnTo>
                  <a:pt x="1252333" y="74569"/>
                </a:lnTo>
                <a:lnTo>
                  <a:pt x="1264577" y="69085"/>
                </a:lnTo>
                <a:lnTo>
                  <a:pt x="1277519" y="58711"/>
                </a:lnTo>
                <a:lnTo>
                  <a:pt x="1313899" y="23384"/>
                </a:lnTo>
                <a:lnTo>
                  <a:pt x="1324052" y="13255"/>
                </a:lnTo>
                <a:lnTo>
                  <a:pt x="1325932" y="12647"/>
                </a:lnTo>
                <a:lnTo>
                  <a:pt x="1331406" y="11971"/>
                </a:lnTo>
                <a:lnTo>
                  <a:pt x="1334645" y="10521"/>
                </a:lnTo>
                <a:lnTo>
                  <a:pt x="134874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32"/>
          <p:cNvSpPr/>
          <p:nvPr/>
        </p:nvSpPr>
        <p:spPr>
          <a:xfrm>
            <a:off x="5349240" y="3509009"/>
            <a:ext cx="1062990" cy="880111"/>
          </a:xfrm>
          <a:custGeom>
            <a:avLst/>
            <a:gdLst/>
            <a:ahLst/>
            <a:cxnLst/>
            <a:rect l="0" t="0" r="0" b="0"/>
            <a:pathLst>
              <a:path w="1062990" h="880111">
                <a:moveTo>
                  <a:pt x="0" y="880110"/>
                </a:moveTo>
                <a:lnTo>
                  <a:pt x="43895" y="836216"/>
                </a:lnTo>
                <a:lnTo>
                  <a:pt x="74052" y="815184"/>
                </a:lnTo>
                <a:lnTo>
                  <a:pt x="101951" y="796385"/>
                </a:lnTo>
                <a:lnTo>
                  <a:pt x="114315" y="786596"/>
                </a:lnTo>
                <a:lnTo>
                  <a:pt x="124043" y="774625"/>
                </a:lnTo>
                <a:lnTo>
                  <a:pt x="128415" y="767877"/>
                </a:lnTo>
                <a:lnTo>
                  <a:pt x="140047" y="756993"/>
                </a:lnTo>
                <a:lnTo>
                  <a:pt x="146704" y="752311"/>
                </a:lnTo>
                <a:lnTo>
                  <a:pt x="157488" y="740338"/>
                </a:lnTo>
                <a:lnTo>
                  <a:pt x="162142" y="733589"/>
                </a:lnTo>
                <a:lnTo>
                  <a:pt x="180860" y="719317"/>
                </a:lnTo>
                <a:lnTo>
                  <a:pt x="207382" y="700696"/>
                </a:lnTo>
                <a:lnTo>
                  <a:pt x="223345" y="686841"/>
                </a:lnTo>
                <a:lnTo>
                  <a:pt x="262602" y="650549"/>
                </a:lnTo>
                <a:lnTo>
                  <a:pt x="283082" y="632033"/>
                </a:lnTo>
                <a:lnTo>
                  <a:pt x="317584" y="602637"/>
                </a:lnTo>
                <a:lnTo>
                  <a:pt x="351545" y="575179"/>
                </a:lnTo>
                <a:lnTo>
                  <a:pt x="420807" y="520440"/>
                </a:lnTo>
                <a:lnTo>
                  <a:pt x="447799" y="497583"/>
                </a:lnTo>
                <a:lnTo>
                  <a:pt x="472071" y="476419"/>
                </a:lnTo>
                <a:lnTo>
                  <a:pt x="517627" y="438482"/>
                </a:lnTo>
                <a:lnTo>
                  <a:pt x="539513" y="418825"/>
                </a:lnTo>
                <a:lnTo>
                  <a:pt x="557707" y="398235"/>
                </a:lnTo>
                <a:lnTo>
                  <a:pt x="575530" y="377653"/>
                </a:lnTo>
                <a:lnTo>
                  <a:pt x="596151" y="360040"/>
                </a:lnTo>
                <a:lnTo>
                  <a:pt x="690159" y="285264"/>
                </a:lnTo>
                <a:lnTo>
                  <a:pt x="742347" y="244894"/>
                </a:lnTo>
                <a:lnTo>
                  <a:pt x="778242" y="218485"/>
                </a:lnTo>
                <a:lnTo>
                  <a:pt x="806895" y="194895"/>
                </a:lnTo>
                <a:lnTo>
                  <a:pt x="832329" y="172980"/>
                </a:lnTo>
                <a:lnTo>
                  <a:pt x="856334" y="154773"/>
                </a:lnTo>
                <a:lnTo>
                  <a:pt x="894933" y="122389"/>
                </a:lnTo>
                <a:lnTo>
                  <a:pt x="915908" y="106889"/>
                </a:lnTo>
                <a:lnTo>
                  <a:pt x="973408" y="65679"/>
                </a:lnTo>
                <a:lnTo>
                  <a:pt x="1001162" y="41468"/>
                </a:lnTo>
                <a:lnTo>
                  <a:pt x="1010341" y="31455"/>
                </a:lnTo>
                <a:lnTo>
                  <a:pt x="1019000" y="24780"/>
                </a:lnTo>
                <a:lnTo>
                  <a:pt x="1047762" y="10681"/>
                </a:lnTo>
                <a:lnTo>
                  <a:pt x="106298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33"/>
          <p:cNvSpPr/>
          <p:nvPr/>
        </p:nvSpPr>
        <p:spPr>
          <a:xfrm>
            <a:off x="5337809" y="4446269"/>
            <a:ext cx="262892" cy="1897382"/>
          </a:xfrm>
          <a:custGeom>
            <a:avLst/>
            <a:gdLst/>
            <a:ahLst/>
            <a:cxnLst/>
            <a:rect l="0" t="0" r="0" b="0"/>
            <a:pathLst>
              <a:path w="262892" h="1897382">
                <a:moveTo>
                  <a:pt x="0" y="0"/>
                </a:moveTo>
                <a:lnTo>
                  <a:pt x="6068" y="12136"/>
                </a:lnTo>
                <a:lnTo>
                  <a:pt x="10395" y="22061"/>
                </a:lnTo>
                <a:lnTo>
                  <a:pt x="21977" y="50022"/>
                </a:lnTo>
                <a:lnTo>
                  <a:pt x="27351" y="63828"/>
                </a:lnTo>
                <a:lnTo>
                  <a:pt x="36710" y="89328"/>
                </a:lnTo>
                <a:lnTo>
                  <a:pt x="43051" y="119037"/>
                </a:lnTo>
                <a:lnTo>
                  <a:pt x="54318" y="166036"/>
                </a:lnTo>
                <a:lnTo>
                  <a:pt x="61395" y="207567"/>
                </a:lnTo>
                <a:lnTo>
                  <a:pt x="72519" y="280930"/>
                </a:lnTo>
                <a:lnTo>
                  <a:pt x="83859" y="371105"/>
                </a:lnTo>
                <a:lnTo>
                  <a:pt x="88071" y="419783"/>
                </a:lnTo>
                <a:lnTo>
                  <a:pt x="91213" y="465970"/>
                </a:lnTo>
                <a:lnTo>
                  <a:pt x="96842" y="528831"/>
                </a:lnTo>
                <a:lnTo>
                  <a:pt x="100192" y="582170"/>
                </a:lnTo>
                <a:lnTo>
                  <a:pt x="101084" y="605283"/>
                </a:lnTo>
                <a:lnTo>
                  <a:pt x="128464" y="1065522"/>
                </a:lnTo>
                <a:lnTo>
                  <a:pt x="133903" y="1133259"/>
                </a:lnTo>
                <a:lnTo>
                  <a:pt x="146719" y="1259321"/>
                </a:lnTo>
                <a:lnTo>
                  <a:pt x="157496" y="1344982"/>
                </a:lnTo>
                <a:lnTo>
                  <a:pt x="162147" y="1376715"/>
                </a:lnTo>
                <a:lnTo>
                  <a:pt x="186593" y="1564992"/>
                </a:lnTo>
                <a:lnTo>
                  <a:pt x="191706" y="1595778"/>
                </a:lnTo>
                <a:lnTo>
                  <a:pt x="199503" y="1640145"/>
                </a:lnTo>
                <a:lnTo>
                  <a:pt x="205162" y="1689082"/>
                </a:lnTo>
                <a:lnTo>
                  <a:pt x="210987" y="1724371"/>
                </a:lnTo>
                <a:lnTo>
                  <a:pt x="217809" y="1757834"/>
                </a:lnTo>
                <a:lnTo>
                  <a:pt x="225074" y="1787099"/>
                </a:lnTo>
                <a:lnTo>
                  <a:pt x="235035" y="1816585"/>
                </a:lnTo>
                <a:lnTo>
                  <a:pt x="242431" y="1841957"/>
                </a:lnTo>
                <a:lnTo>
                  <a:pt x="247447" y="1854968"/>
                </a:lnTo>
                <a:lnTo>
                  <a:pt x="254054" y="1877055"/>
                </a:lnTo>
                <a:lnTo>
                  <a:pt x="262891" y="18973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34"/>
          <p:cNvSpPr/>
          <p:nvPr/>
        </p:nvSpPr>
        <p:spPr>
          <a:xfrm>
            <a:off x="5589270" y="3566159"/>
            <a:ext cx="788670" cy="2811781"/>
          </a:xfrm>
          <a:custGeom>
            <a:avLst/>
            <a:gdLst/>
            <a:ahLst/>
            <a:cxnLst/>
            <a:rect l="0" t="0" r="0" b="0"/>
            <a:pathLst>
              <a:path w="788670" h="2811781">
                <a:moveTo>
                  <a:pt x="0" y="2811780"/>
                </a:moveTo>
                <a:lnTo>
                  <a:pt x="12135" y="2799645"/>
                </a:lnTo>
                <a:lnTo>
                  <a:pt x="15710" y="2794800"/>
                </a:lnTo>
                <a:lnTo>
                  <a:pt x="19682" y="2786030"/>
                </a:lnTo>
                <a:lnTo>
                  <a:pt x="33069" y="2727333"/>
                </a:lnTo>
                <a:lnTo>
                  <a:pt x="55027" y="2657422"/>
                </a:lnTo>
                <a:lnTo>
                  <a:pt x="65903" y="2582747"/>
                </a:lnTo>
                <a:lnTo>
                  <a:pt x="77176" y="2515502"/>
                </a:lnTo>
                <a:lnTo>
                  <a:pt x="84253" y="2443458"/>
                </a:lnTo>
                <a:lnTo>
                  <a:pt x="95019" y="2369952"/>
                </a:lnTo>
                <a:lnTo>
                  <a:pt x="108270" y="2299182"/>
                </a:lnTo>
                <a:lnTo>
                  <a:pt x="122627" y="2229629"/>
                </a:lnTo>
                <a:lnTo>
                  <a:pt x="132853" y="2150482"/>
                </a:lnTo>
                <a:lnTo>
                  <a:pt x="152019" y="2066850"/>
                </a:lnTo>
                <a:lnTo>
                  <a:pt x="160189" y="2009683"/>
                </a:lnTo>
                <a:lnTo>
                  <a:pt x="178837" y="1946036"/>
                </a:lnTo>
                <a:lnTo>
                  <a:pt x="197593" y="1861855"/>
                </a:lnTo>
                <a:lnTo>
                  <a:pt x="217437" y="1768039"/>
                </a:lnTo>
                <a:lnTo>
                  <a:pt x="237428" y="1706092"/>
                </a:lnTo>
                <a:lnTo>
                  <a:pt x="257813" y="1630525"/>
                </a:lnTo>
                <a:lnTo>
                  <a:pt x="274070" y="1554450"/>
                </a:lnTo>
                <a:lnTo>
                  <a:pt x="290719" y="1483347"/>
                </a:lnTo>
                <a:lnTo>
                  <a:pt x="369864" y="1171325"/>
                </a:lnTo>
                <a:lnTo>
                  <a:pt x="441171" y="911717"/>
                </a:lnTo>
                <a:lnTo>
                  <a:pt x="461929" y="839548"/>
                </a:lnTo>
                <a:lnTo>
                  <a:pt x="478775" y="791386"/>
                </a:lnTo>
                <a:lnTo>
                  <a:pt x="499809" y="737808"/>
                </a:lnTo>
                <a:lnTo>
                  <a:pt x="548141" y="611181"/>
                </a:lnTo>
                <a:lnTo>
                  <a:pt x="573327" y="548403"/>
                </a:lnTo>
                <a:lnTo>
                  <a:pt x="587563" y="507507"/>
                </a:lnTo>
                <a:lnTo>
                  <a:pt x="594886" y="477468"/>
                </a:lnTo>
                <a:lnTo>
                  <a:pt x="615442" y="427055"/>
                </a:lnTo>
                <a:lnTo>
                  <a:pt x="637306" y="360427"/>
                </a:lnTo>
                <a:lnTo>
                  <a:pt x="660510" y="295986"/>
                </a:lnTo>
                <a:lnTo>
                  <a:pt x="683767" y="251224"/>
                </a:lnTo>
                <a:lnTo>
                  <a:pt x="691247" y="231882"/>
                </a:lnTo>
                <a:lnTo>
                  <a:pt x="698381" y="209739"/>
                </a:lnTo>
                <a:lnTo>
                  <a:pt x="721277" y="158242"/>
                </a:lnTo>
                <a:lnTo>
                  <a:pt x="745065" y="101390"/>
                </a:lnTo>
                <a:lnTo>
                  <a:pt x="767779" y="53754"/>
                </a:lnTo>
                <a:lnTo>
                  <a:pt x="776409" y="26158"/>
                </a:lnTo>
                <a:lnTo>
                  <a:pt x="787008" y="13309"/>
                </a:lnTo>
                <a:lnTo>
                  <a:pt x="787931" y="8878"/>
                </a:lnTo>
                <a:lnTo>
                  <a:pt x="78866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35"/>
          <p:cNvSpPr/>
          <p:nvPr/>
        </p:nvSpPr>
        <p:spPr>
          <a:xfrm>
            <a:off x="5006340" y="4309109"/>
            <a:ext cx="91440" cy="91442"/>
          </a:xfrm>
          <a:custGeom>
            <a:avLst/>
            <a:gdLst/>
            <a:ahLst/>
            <a:cxnLst/>
            <a:rect l="0" t="0" r="0" b="0"/>
            <a:pathLst>
              <a:path w="91440" h="91442">
                <a:moveTo>
                  <a:pt x="0" y="91441"/>
                </a:moveTo>
                <a:lnTo>
                  <a:pt x="6068" y="79305"/>
                </a:lnTo>
                <a:lnTo>
                  <a:pt x="9125" y="74460"/>
                </a:lnTo>
                <a:lnTo>
                  <a:pt x="12433" y="69960"/>
                </a:lnTo>
                <a:lnTo>
                  <a:pt x="15909" y="65690"/>
                </a:lnTo>
                <a:lnTo>
                  <a:pt x="23306" y="57763"/>
                </a:lnTo>
                <a:lnTo>
                  <a:pt x="76357" y="3694"/>
                </a:lnTo>
                <a:lnTo>
                  <a:pt x="78844" y="2463"/>
                </a:lnTo>
                <a:lnTo>
                  <a:pt x="81773" y="1642"/>
                </a:lnTo>
                <a:lnTo>
                  <a:pt x="9143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36"/>
          <p:cNvSpPr/>
          <p:nvPr/>
        </p:nvSpPr>
        <p:spPr>
          <a:xfrm>
            <a:off x="5715000" y="3806189"/>
            <a:ext cx="217171" cy="354332"/>
          </a:xfrm>
          <a:custGeom>
            <a:avLst/>
            <a:gdLst/>
            <a:ahLst/>
            <a:cxnLst/>
            <a:rect l="0" t="0" r="0" b="0"/>
            <a:pathLst>
              <a:path w="217171" h="354332">
                <a:moveTo>
                  <a:pt x="0" y="0"/>
                </a:moveTo>
                <a:lnTo>
                  <a:pt x="0" y="12136"/>
                </a:lnTo>
                <a:lnTo>
                  <a:pt x="1270" y="16981"/>
                </a:lnTo>
                <a:lnTo>
                  <a:pt x="6067" y="25751"/>
                </a:lnTo>
                <a:lnTo>
                  <a:pt x="9125" y="31137"/>
                </a:lnTo>
                <a:lnTo>
                  <a:pt x="15908" y="43896"/>
                </a:lnTo>
                <a:lnTo>
                  <a:pt x="19496" y="49584"/>
                </a:lnTo>
                <a:lnTo>
                  <a:pt x="23157" y="54646"/>
                </a:lnTo>
                <a:lnTo>
                  <a:pt x="26867" y="59291"/>
                </a:lnTo>
                <a:lnTo>
                  <a:pt x="33152" y="66197"/>
                </a:lnTo>
                <a:lnTo>
                  <a:pt x="50294" y="84031"/>
                </a:lnTo>
                <a:lnTo>
                  <a:pt x="57659" y="92851"/>
                </a:lnTo>
                <a:lnTo>
                  <a:pt x="63839" y="101271"/>
                </a:lnTo>
                <a:lnTo>
                  <a:pt x="69229" y="109424"/>
                </a:lnTo>
                <a:lnTo>
                  <a:pt x="77902" y="121210"/>
                </a:lnTo>
                <a:lnTo>
                  <a:pt x="101086" y="151238"/>
                </a:lnTo>
                <a:lnTo>
                  <a:pt x="110571" y="164326"/>
                </a:lnTo>
                <a:lnTo>
                  <a:pt x="118164" y="175590"/>
                </a:lnTo>
                <a:lnTo>
                  <a:pt x="124495" y="185640"/>
                </a:lnTo>
                <a:lnTo>
                  <a:pt x="132527" y="199961"/>
                </a:lnTo>
                <a:lnTo>
                  <a:pt x="151611" y="236191"/>
                </a:lnTo>
                <a:lnTo>
                  <a:pt x="159494" y="252711"/>
                </a:lnTo>
                <a:lnTo>
                  <a:pt x="166019" y="267534"/>
                </a:lnTo>
                <a:lnTo>
                  <a:pt x="171639" y="281226"/>
                </a:lnTo>
                <a:lnTo>
                  <a:pt x="176656" y="291624"/>
                </a:lnTo>
                <a:lnTo>
                  <a:pt x="181271" y="299827"/>
                </a:lnTo>
                <a:lnTo>
                  <a:pt x="185617" y="306565"/>
                </a:lnTo>
                <a:lnTo>
                  <a:pt x="189785" y="312326"/>
                </a:lnTo>
                <a:lnTo>
                  <a:pt x="193833" y="317438"/>
                </a:lnTo>
                <a:lnTo>
                  <a:pt x="203388" y="328698"/>
                </a:lnTo>
                <a:lnTo>
                  <a:pt x="208081" y="333625"/>
                </a:lnTo>
                <a:lnTo>
                  <a:pt x="214477" y="340152"/>
                </a:lnTo>
                <a:lnTo>
                  <a:pt x="217170" y="3543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37"/>
          <p:cNvSpPr/>
          <p:nvPr/>
        </p:nvSpPr>
        <p:spPr>
          <a:xfrm>
            <a:off x="4834890" y="3806189"/>
            <a:ext cx="400051" cy="228601"/>
          </a:xfrm>
          <a:custGeom>
            <a:avLst/>
            <a:gdLst/>
            <a:ahLst/>
            <a:cxnLst/>
            <a:rect l="0" t="0" r="0" b="0"/>
            <a:pathLst>
              <a:path w="400051" h="228601">
                <a:moveTo>
                  <a:pt x="0" y="228600"/>
                </a:moveTo>
                <a:lnTo>
                  <a:pt x="6068" y="222533"/>
                </a:lnTo>
                <a:lnTo>
                  <a:pt x="9125" y="220745"/>
                </a:lnTo>
                <a:lnTo>
                  <a:pt x="19495" y="216960"/>
                </a:lnTo>
                <a:lnTo>
                  <a:pt x="26868" y="211573"/>
                </a:lnTo>
                <a:lnTo>
                  <a:pt x="56361" y="189265"/>
                </a:lnTo>
                <a:lnTo>
                  <a:pt x="65514" y="182057"/>
                </a:lnTo>
                <a:lnTo>
                  <a:pt x="72886" y="175981"/>
                </a:lnTo>
                <a:lnTo>
                  <a:pt x="79070" y="170662"/>
                </a:lnTo>
                <a:lnTo>
                  <a:pt x="85734" y="165844"/>
                </a:lnTo>
                <a:lnTo>
                  <a:pt x="92715" y="161363"/>
                </a:lnTo>
                <a:lnTo>
                  <a:pt x="99910" y="157105"/>
                </a:lnTo>
                <a:lnTo>
                  <a:pt x="107247" y="152997"/>
                </a:lnTo>
                <a:lnTo>
                  <a:pt x="122172" y="145046"/>
                </a:lnTo>
                <a:lnTo>
                  <a:pt x="199480" y="106035"/>
                </a:lnTo>
                <a:lnTo>
                  <a:pt x="221886" y="93550"/>
                </a:lnTo>
                <a:lnTo>
                  <a:pt x="280649" y="59358"/>
                </a:lnTo>
                <a:lnTo>
                  <a:pt x="302670" y="47192"/>
                </a:lnTo>
                <a:lnTo>
                  <a:pt x="318619" y="39082"/>
                </a:lnTo>
                <a:lnTo>
                  <a:pt x="340999" y="28800"/>
                </a:lnTo>
                <a:lnTo>
                  <a:pt x="359411" y="19997"/>
                </a:lnTo>
                <a:lnTo>
                  <a:pt x="366608" y="15871"/>
                </a:lnTo>
                <a:lnTo>
                  <a:pt x="372675" y="11851"/>
                </a:lnTo>
                <a:lnTo>
                  <a:pt x="382803" y="5267"/>
                </a:lnTo>
                <a:lnTo>
                  <a:pt x="387282" y="3512"/>
                </a:lnTo>
                <a:lnTo>
                  <a:pt x="4000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38"/>
          <p:cNvSpPr/>
          <p:nvPr/>
        </p:nvSpPr>
        <p:spPr>
          <a:xfrm>
            <a:off x="4023359" y="4359674"/>
            <a:ext cx="400051" cy="155177"/>
          </a:xfrm>
          <a:custGeom>
            <a:avLst/>
            <a:gdLst/>
            <a:ahLst/>
            <a:cxnLst/>
            <a:rect l="0" t="0" r="0" b="0"/>
            <a:pathLst>
              <a:path w="400051" h="155177">
                <a:moveTo>
                  <a:pt x="0" y="6585"/>
                </a:moveTo>
                <a:lnTo>
                  <a:pt x="6069" y="518"/>
                </a:lnTo>
                <a:lnTo>
                  <a:pt x="10396" y="0"/>
                </a:lnTo>
                <a:lnTo>
                  <a:pt x="21977" y="2812"/>
                </a:lnTo>
                <a:lnTo>
                  <a:pt x="32205" y="4908"/>
                </a:lnTo>
                <a:lnTo>
                  <a:pt x="36710" y="5468"/>
                </a:lnTo>
                <a:lnTo>
                  <a:pt x="40984" y="7110"/>
                </a:lnTo>
                <a:lnTo>
                  <a:pt x="45102" y="9475"/>
                </a:lnTo>
                <a:lnTo>
                  <a:pt x="49119" y="12322"/>
                </a:lnTo>
                <a:lnTo>
                  <a:pt x="54336" y="15489"/>
                </a:lnTo>
                <a:lnTo>
                  <a:pt x="60354" y="18872"/>
                </a:lnTo>
                <a:lnTo>
                  <a:pt x="66906" y="22396"/>
                </a:lnTo>
                <a:lnTo>
                  <a:pt x="136806" y="57696"/>
                </a:lnTo>
                <a:lnTo>
                  <a:pt x="159784" y="69869"/>
                </a:lnTo>
                <a:lnTo>
                  <a:pt x="178913" y="80525"/>
                </a:lnTo>
                <a:lnTo>
                  <a:pt x="195475" y="90168"/>
                </a:lnTo>
                <a:lnTo>
                  <a:pt x="210327" y="97867"/>
                </a:lnTo>
                <a:lnTo>
                  <a:pt x="224038" y="104270"/>
                </a:lnTo>
                <a:lnTo>
                  <a:pt x="248163" y="114771"/>
                </a:lnTo>
                <a:lnTo>
                  <a:pt x="267351" y="123671"/>
                </a:lnTo>
                <a:lnTo>
                  <a:pt x="294506" y="135247"/>
                </a:lnTo>
                <a:lnTo>
                  <a:pt x="310638" y="141889"/>
                </a:lnTo>
                <a:lnTo>
                  <a:pt x="322662" y="146318"/>
                </a:lnTo>
                <a:lnTo>
                  <a:pt x="331948" y="149270"/>
                </a:lnTo>
                <a:lnTo>
                  <a:pt x="339409" y="151239"/>
                </a:lnTo>
                <a:lnTo>
                  <a:pt x="346923" y="152551"/>
                </a:lnTo>
                <a:lnTo>
                  <a:pt x="354472" y="153426"/>
                </a:lnTo>
                <a:lnTo>
                  <a:pt x="362045" y="154009"/>
                </a:lnTo>
                <a:lnTo>
                  <a:pt x="373846" y="154657"/>
                </a:lnTo>
                <a:lnTo>
                  <a:pt x="383324" y="154945"/>
                </a:lnTo>
                <a:lnTo>
                  <a:pt x="400050" y="1551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39"/>
          <p:cNvSpPr/>
          <p:nvPr/>
        </p:nvSpPr>
        <p:spPr>
          <a:xfrm>
            <a:off x="4103370" y="4194809"/>
            <a:ext cx="365760" cy="194311"/>
          </a:xfrm>
          <a:custGeom>
            <a:avLst/>
            <a:gdLst/>
            <a:ahLst/>
            <a:cxnLst/>
            <a:rect l="0" t="0" r="0" b="0"/>
            <a:pathLst>
              <a:path w="365760" h="194311">
                <a:moveTo>
                  <a:pt x="0" y="0"/>
                </a:moveTo>
                <a:lnTo>
                  <a:pt x="25750" y="25751"/>
                </a:lnTo>
                <a:lnTo>
                  <a:pt x="31136" y="29867"/>
                </a:lnTo>
                <a:lnTo>
                  <a:pt x="37267" y="33882"/>
                </a:lnTo>
                <a:lnTo>
                  <a:pt x="43895" y="37828"/>
                </a:lnTo>
                <a:lnTo>
                  <a:pt x="50853" y="42999"/>
                </a:lnTo>
                <a:lnTo>
                  <a:pt x="58032" y="48986"/>
                </a:lnTo>
                <a:lnTo>
                  <a:pt x="65358" y="55517"/>
                </a:lnTo>
                <a:lnTo>
                  <a:pt x="72782" y="61142"/>
                </a:lnTo>
                <a:lnTo>
                  <a:pt x="80271" y="66161"/>
                </a:lnTo>
                <a:lnTo>
                  <a:pt x="87804" y="70777"/>
                </a:lnTo>
                <a:lnTo>
                  <a:pt x="95366" y="76395"/>
                </a:lnTo>
                <a:lnTo>
                  <a:pt x="102947" y="82680"/>
                </a:lnTo>
                <a:lnTo>
                  <a:pt x="110541" y="89410"/>
                </a:lnTo>
                <a:lnTo>
                  <a:pt x="121954" y="97707"/>
                </a:lnTo>
                <a:lnTo>
                  <a:pt x="135913" y="107048"/>
                </a:lnTo>
                <a:lnTo>
                  <a:pt x="151568" y="117086"/>
                </a:lnTo>
                <a:lnTo>
                  <a:pt x="165815" y="125047"/>
                </a:lnTo>
                <a:lnTo>
                  <a:pt x="179124" y="131625"/>
                </a:lnTo>
                <a:lnTo>
                  <a:pt x="191805" y="137280"/>
                </a:lnTo>
                <a:lnTo>
                  <a:pt x="204070" y="142320"/>
                </a:lnTo>
                <a:lnTo>
                  <a:pt x="216057" y="146950"/>
                </a:lnTo>
                <a:lnTo>
                  <a:pt x="227858" y="151307"/>
                </a:lnTo>
                <a:lnTo>
                  <a:pt x="238265" y="155482"/>
                </a:lnTo>
                <a:lnTo>
                  <a:pt x="247743" y="159534"/>
                </a:lnTo>
                <a:lnTo>
                  <a:pt x="256602" y="163507"/>
                </a:lnTo>
                <a:lnTo>
                  <a:pt x="279992" y="174693"/>
                </a:lnTo>
                <a:lnTo>
                  <a:pt x="293341" y="181232"/>
                </a:lnTo>
                <a:lnTo>
                  <a:pt x="304781" y="185592"/>
                </a:lnTo>
                <a:lnTo>
                  <a:pt x="314947" y="188498"/>
                </a:lnTo>
                <a:lnTo>
                  <a:pt x="324264" y="190435"/>
                </a:lnTo>
                <a:lnTo>
                  <a:pt x="331746" y="191727"/>
                </a:lnTo>
                <a:lnTo>
                  <a:pt x="338004" y="192588"/>
                </a:lnTo>
                <a:lnTo>
                  <a:pt x="348344" y="193545"/>
                </a:lnTo>
                <a:lnTo>
                  <a:pt x="352879" y="193800"/>
                </a:lnTo>
                <a:lnTo>
                  <a:pt x="365759" y="1943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40"/>
          <p:cNvSpPr/>
          <p:nvPr/>
        </p:nvSpPr>
        <p:spPr>
          <a:xfrm>
            <a:off x="5817870" y="4697729"/>
            <a:ext cx="365760" cy="114301"/>
          </a:xfrm>
          <a:custGeom>
            <a:avLst/>
            <a:gdLst/>
            <a:ahLst/>
            <a:cxnLst/>
            <a:rect l="0" t="0" r="0" b="0"/>
            <a:pathLst>
              <a:path w="365760" h="114301">
                <a:moveTo>
                  <a:pt x="0" y="0"/>
                </a:moveTo>
                <a:lnTo>
                  <a:pt x="6067" y="0"/>
                </a:lnTo>
                <a:lnTo>
                  <a:pt x="9125" y="1271"/>
                </a:lnTo>
                <a:lnTo>
                  <a:pt x="12433" y="3387"/>
                </a:lnTo>
                <a:lnTo>
                  <a:pt x="15908" y="6068"/>
                </a:lnTo>
                <a:lnTo>
                  <a:pt x="19496" y="9126"/>
                </a:lnTo>
                <a:lnTo>
                  <a:pt x="23157" y="12434"/>
                </a:lnTo>
                <a:lnTo>
                  <a:pt x="26867" y="15910"/>
                </a:lnTo>
                <a:lnTo>
                  <a:pt x="34422" y="19497"/>
                </a:lnTo>
                <a:lnTo>
                  <a:pt x="44538" y="23158"/>
                </a:lnTo>
                <a:lnTo>
                  <a:pt x="91206" y="38159"/>
                </a:lnTo>
                <a:lnTo>
                  <a:pt x="189523" y="70807"/>
                </a:lnTo>
                <a:lnTo>
                  <a:pt x="201278" y="75145"/>
                </a:lnTo>
                <a:lnTo>
                  <a:pt x="211655" y="79306"/>
                </a:lnTo>
                <a:lnTo>
                  <a:pt x="221113" y="83351"/>
                </a:lnTo>
                <a:lnTo>
                  <a:pt x="236309" y="88588"/>
                </a:lnTo>
                <a:lnTo>
                  <a:pt x="276899" y="101179"/>
                </a:lnTo>
                <a:lnTo>
                  <a:pt x="292549" y="105553"/>
                </a:lnTo>
                <a:lnTo>
                  <a:pt x="304253" y="108469"/>
                </a:lnTo>
                <a:lnTo>
                  <a:pt x="313325" y="110413"/>
                </a:lnTo>
                <a:lnTo>
                  <a:pt x="320643" y="111709"/>
                </a:lnTo>
                <a:lnTo>
                  <a:pt x="326792" y="112573"/>
                </a:lnTo>
                <a:lnTo>
                  <a:pt x="365759" y="1143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41"/>
          <p:cNvSpPr/>
          <p:nvPr/>
        </p:nvSpPr>
        <p:spPr>
          <a:xfrm>
            <a:off x="5875020" y="4617719"/>
            <a:ext cx="285751" cy="45721"/>
          </a:xfrm>
          <a:custGeom>
            <a:avLst/>
            <a:gdLst/>
            <a:ahLst/>
            <a:cxnLst/>
            <a:rect l="0" t="0" r="0" b="0"/>
            <a:pathLst>
              <a:path w="285751" h="45721">
                <a:moveTo>
                  <a:pt x="0" y="0"/>
                </a:moveTo>
                <a:lnTo>
                  <a:pt x="12136" y="6068"/>
                </a:lnTo>
                <a:lnTo>
                  <a:pt x="18250" y="7856"/>
                </a:lnTo>
                <a:lnTo>
                  <a:pt x="24867" y="9047"/>
                </a:lnTo>
                <a:lnTo>
                  <a:pt x="31818" y="9841"/>
                </a:lnTo>
                <a:lnTo>
                  <a:pt x="38991" y="11641"/>
                </a:lnTo>
                <a:lnTo>
                  <a:pt x="46315" y="14111"/>
                </a:lnTo>
                <a:lnTo>
                  <a:pt x="53736" y="17027"/>
                </a:lnTo>
                <a:lnTo>
                  <a:pt x="62494" y="18972"/>
                </a:lnTo>
                <a:lnTo>
                  <a:pt x="72142" y="20268"/>
                </a:lnTo>
                <a:lnTo>
                  <a:pt x="82385" y="21132"/>
                </a:lnTo>
                <a:lnTo>
                  <a:pt x="93023" y="22978"/>
                </a:lnTo>
                <a:lnTo>
                  <a:pt x="103925" y="25479"/>
                </a:lnTo>
                <a:lnTo>
                  <a:pt x="115003" y="28416"/>
                </a:lnTo>
                <a:lnTo>
                  <a:pt x="130009" y="30374"/>
                </a:lnTo>
                <a:lnTo>
                  <a:pt x="147632" y="31680"/>
                </a:lnTo>
                <a:lnTo>
                  <a:pt x="167001" y="32550"/>
                </a:lnTo>
                <a:lnTo>
                  <a:pt x="184994" y="34400"/>
                </a:lnTo>
                <a:lnTo>
                  <a:pt x="202069" y="36904"/>
                </a:lnTo>
                <a:lnTo>
                  <a:pt x="285750" y="457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42"/>
          <p:cNvSpPr/>
          <p:nvPr/>
        </p:nvSpPr>
        <p:spPr>
          <a:xfrm>
            <a:off x="4171950" y="4960619"/>
            <a:ext cx="194310" cy="262891"/>
          </a:xfrm>
          <a:custGeom>
            <a:avLst/>
            <a:gdLst/>
            <a:ahLst/>
            <a:cxnLst/>
            <a:rect l="0" t="0" r="0" b="0"/>
            <a:pathLst>
              <a:path w="194310" h="262891">
                <a:moveTo>
                  <a:pt x="0" y="0"/>
                </a:moveTo>
                <a:lnTo>
                  <a:pt x="6067" y="12136"/>
                </a:lnTo>
                <a:lnTo>
                  <a:pt x="9125" y="16981"/>
                </a:lnTo>
                <a:lnTo>
                  <a:pt x="12433" y="21481"/>
                </a:lnTo>
                <a:lnTo>
                  <a:pt x="15909" y="25751"/>
                </a:lnTo>
                <a:lnTo>
                  <a:pt x="20766" y="31137"/>
                </a:lnTo>
                <a:lnTo>
                  <a:pt x="32936" y="43896"/>
                </a:lnTo>
                <a:lnTo>
                  <a:pt x="38467" y="50854"/>
                </a:lnTo>
                <a:lnTo>
                  <a:pt x="43425" y="58033"/>
                </a:lnTo>
                <a:lnTo>
                  <a:pt x="47999" y="65359"/>
                </a:lnTo>
                <a:lnTo>
                  <a:pt x="52320" y="72783"/>
                </a:lnTo>
                <a:lnTo>
                  <a:pt x="60506" y="87805"/>
                </a:lnTo>
                <a:lnTo>
                  <a:pt x="65737" y="95366"/>
                </a:lnTo>
                <a:lnTo>
                  <a:pt x="71765" y="102948"/>
                </a:lnTo>
                <a:lnTo>
                  <a:pt x="78323" y="110542"/>
                </a:lnTo>
                <a:lnTo>
                  <a:pt x="83965" y="118145"/>
                </a:lnTo>
                <a:lnTo>
                  <a:pt x="88997" y="125753"/>
                </a:lnTo>
                <a:lnTo>
                  <a:pt x="93621" y="133366"/>
                </a:lnTo>
                <a:lnTo>
                  <a:pt x="124400" y="186554"/>
                </a:lnTo>
                <a:lnTo>
                  <a:pt x="135004" y="203109"/>
                </a:lnTo>
                <a:lnTo>
                  <a:pt x="144612" y="216687"/>
                </a:lnTo>
                <a:lnTo>
                  <a:pt x="194309" y="2628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43"/>
          <p:cNvSpPr/>
          <p:nvPr/>
        </p:nvSpPr>
        <p:spPr>
          <a:xfrm>
            <a:off x="4263390" y="4812029"/>
            <a:ext cx="205740" cy="274322"/>
          </a:xfrm>
          <a:custGeom>
            <a:avLst/>
            <a:gdLst/>
            <a:ahLst/>
            <a:cxnLst/>
            <a:rect l="0" t="0" r="0" b="0"/>
            <a:pathLst>
              <a:path w="205740" h="274322">
                <a:moveTo>
                  <a:pt x="0" y="0"/>
                </a:moveTo>
                <a:lnTo>
                  <a:pt x="6068" y="18204"/>
                </a:lnTo>
                <a:lnTo>
                  <a:pt x="9125" y="24836"/>
                </a:lnTo>
                <a:lnTo>
                  <a:pt x="12433" y="30527"/>
                </a:lnTo>
                <a:lnTo>
                  <a:pt x="15909" y="35592"/>
                </a:lnTo>
                <a:lnTo>
                  <a:pt x="19495" y="40238"/>
                </a:lnTo>
                <a:lnTo>
                  <a:pt x="23157" y="44605"/>
                </a:lnTo>
                <a:lnTo>
                  <a:pt x="26868" y="48787"/>
                </a:lnTo>
                <a:lnTo>
                  <a:pt x="30612" y="54115"/>
                </a:lnTo>
                <a:lnTo>
                  <a:pt x="34378" y="60207"/>
                </a:lnTo>
                <a:lnTo>
                  <a:pt x="38158" y="66808"/>
                </a:lnTo>
                <a:lnTo>
                  <a:pt x="45758" y="76289"/>
                </a:lnTo>
                <a:lnTo>
                  <a:pt x="55906" y="87689"/>
                </a:lnTo>
                <a:lnTo>
                  <a:pt x="67751" y="100370"/>
                </a:lnTo>
                <a:lnTo>
                  <a:pt x="76917" y="111363"/>
                </a:lnTo>
                <a:lnTo>
                  <a:pt x="84298" y="121233"/>
                </a:lnTo>
                <a:lnTo>
                  <a:pt x="90488" y="130352"/>
                </a:lnTo>
                <a:lnTo>
                  <a:pt x="102235" y="145321"/>
                </a:lnTo>
                <a:lnTo>
                  <a:pt x="135608" y="185661"/>
                </a:lnTo>
                <a:lnTo>
                  <a:pt x="151365" y="203784"/>
                </a:lnTo>
                <a:lnTo>
                  <a:pt x="165680" y="219676"/>
                </a:lnTo>
                <a:lnTo>
                  <a:pt x="179033" y="234081"/>
                </a:lnTo>
                <a:lnTo>
                  <a:pt x="187935" y="244954"/>
                </a:lnTo>
                <a:lnTo>
                  <a:pt x="193870" y="253473"/>
                </a:lnTo>
                <a:lnTo>
                  <a:pt x="205739" y="2743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44"/>
          <p:cNvSpPr/>
          <p:nvPr/>
        </p:nvSpPr>
        <p:spPr>
          <a:xfrm>
            <a:off x="4366259" y="4766309"/>
            <a:ext cx="205742" cy="251461"/>
          </a:xfrm>
          <a:custGeom>
            <a:avLst/>
            <a:gdLst/>
            <a:ahLst/>
            <a:cxnLst/>
            <a:rect l="0" t="0" r="0" b="0"/>
            <a:pathLst>
              <a:path w="205742" h="251461">
                <a:moveTo>
                  <a:pt x="0" y="0"/>
                </a:moveTo>
                <a:lnTo>
                  <a:pt x="6069" y="18203"/>
                </a:lnTo>
                <a:lnTo>
                  <a:pt x="9126" y="24836"/>
                </a:lnTo>
                <a:lnTo>
                  <a:pt x="12434" y="30527"/>
                </a:lnTo>
                <a:lnTo>
                  <a:pt x="15910" y="35592"/>
                </a:lnTo>
                <a:lnTo>
                  <a:pt x="19496" y="41508"/>
                </a:lnTo>
                <a:lnTo>
                  <a:pt x="23158" y="47992"/>
                </a:lnTo>
                <a:lnTo>
                  <a:pt x="26869" y="54855"/>
                </a:lnTo>
                <a:lnTo>
                  <a:pt x="31883" y="61970"/>
                </a:lnTo>
                <a:lnTo>
                  <a:pt x="37765" y="69253"/>
                </a:lnTo>
                <a:lnTo>
                  <a:pt x="104269" y="146045"/>
                </a:lnTo>
                <a:lnTo>
                  <a:pt x="127199" y="171166"/>
                </a:lnTo>
                <a:lnTo>
                  <a:pt x="149243" y="194184"/>
                </a:lnTo>
                <a:lnTo>
                  <a:pt x="205741" y="2514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45"/>
          <p:cNvSpPr/>
          <p:nvPr/>
        </p:nvSpPr>
        <p:spPr>
          <a:xfrm>
            <a:off x="5303520" y="4777739"/>
            <a:ext cx="354331" cy="148591"/>
          </a:xfrm>
          <a:custGeom>
            <a:avLst/>
            <a:gdLst/>
            <a:ahLst/>
            <a:cxnLst/>
            <a:rect l="0" t="0" r="0" b="0"/>
            <a:pathLst>
              <a:path w="354331" h="148591">
                <a:moveTo>
                  <a:pt x="0" y="148590"/>
                </a:moveTo>
                <a:lnTo>
                  <a:pt x="25750" y="122840"/>
                </a:lnTo>
                <a:lnTo>
                  <a:pt x="38757" y="114913"/>
                </a:lnTo>
                <a:lnTo>
                  <a:pt x="57587" y="104549"/>
                </a:lnTo>
                <a:lnTo>
                  <a:pt x="80301" y="92560"/>
                </a:lnTo>
                <a:lnTo>
                  <a:pt x="99254" y="83297"/>
                </a:lnTo>
                <a:lnTo>
                  <a:pt x="115699" y="75851"/>
                </a:lnTo>
                <a:lnTo>
                  <a:pt x="177367" y="49145"/>
                </a:lnTo>
                <a:lnTo>
                  <a:pt x="205875" y="36573"/>
                </a:lnTo>
                <a:lnTo>
                  <a:pt x="228689" y="26922"/>
                </a:lnTo>
                <a:lnTo>
                  <a:pt x="247710" y="19218"/>
                </a:lnTo>
                <a:lnTo>
                  <a:pt x="264200" y="12812"/>
                </a:lnTo>
                <a:lnTo>
                  <a:pt x="279003" y="8542"/>
                </a:lnTo>
                <a:lnTo>
                  <a:pt x="292682" y="5695"/>
                </a:lnTo>
                <a:lnTo>
                  <a:pt x="305611" y="3797"/>
                </a:lnTo>
                <a:lnTo>
                  <a:pt x="316771" y="2531"/>
                </a:lnTo>
                <a:lnTo>
                  <a:pt x="326750" y="1688"/>
                </a:lnTo>
                <a:lnTo>
                  <a:pt x="3543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46"/>
          <p:cNvSpPr/>
          <p:nvPr/>
        </p:nvSpPr>
        <p:spPr>
          <a:xfrm>
            <a:off x="5326379" y="4926329"/>
            <a:ext cx="240031" cy="57151"/>
          </a:xfrm>
          <a:custGeom>
            <a:avLst/>
            <a:gdLst/>
            <a:ahLst/>
            <a:cxnLst/>
            <a:rect l="0" t="0" r="0" b="0"/>
            <a:pathLst>
              <a:path w="240031" h="57151">
                <a:moveTo>
                  <a:pt x="0" y="57150"/>
                </a:moveTo>
                <a:lnTo>
                  <a:pt x="18204" y="51083"/>
                </a:lnTo>
                <a:lnTo>
                  <a:pt x="24836" y="49295"/>
                </a:lnTo>
                <a:lnTo>
                  <a:pt x="30528" y="48103"/>
                </a:lnTo>
                <a:lnTo>
                  <a:pt x="35592" y="47309"/>
                </a:lnTo>
                <a:lnTo>
                  <a:pt x="40238" y="46780"/>
                </a:lnTo>
                <a:lnTo>
                  <a:pt x="44606" y="46427"/>
                </a:lnTo>
                <a:lnTo>
                  <a:pt x="48787" y="46191"/>
                </a:lnTo>
                <a:lnTo>
                  <a:pt x="54115" y="44764"/>
                </a:lnTo>
                <a:lnTo>
                  <a:pt x="60207" y="42543"/>
                </a:lnTo>
                <a:lnTo>
                  <a:pt x="66808" y="39792"/>
                </a:lnTo>
                <a:lnTo>
                  <a:pt x="73749" y="37958"/>
                </a:lnTo>
                <a:lnTo>
                  <a:pt x="80916" y="36735"/>
                </a:lnTo>
                <a:lnTo>
                  <a:pt x="88235" y="35920"/>
                </a:lnTo>
                <a:lnTo>
                  <a:pt x="103273" y="31567"/>
                </a:lnTo>
                <a:lnTo>
                  <a:pt x="123459" y="24855"/>
                </a:lnTo>
                <a:lnTo>
                  <a:pt x="147076" y="16570"/>
                </a:lnTo>
                <a:lnTo>
                  <a:pt x="164091" y="11047"/>
                </a:lnTo>
                <a:lnTo>
                  <a:pt x="176704" y="7365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47"/>
          <p:cNvSpPr/>
          <p:nvPr/>
        </p:nvSpPr>
        <p:spPr>
          <a:xfrm>
            <a:off x="5292090" y="5040629"/>
            <a:ext cx="320040" cy="125731"/>
          </a:xfrm>
          <a:custGeom>
            <a:avLst/>
            <a:gdLst/>
            <a:ahLst/>
            <a:cxnLst/>
            <a:rect l="0" t="0" r="0" b="0"/>
            <a:pathLst>
              <a:path w="320040" h="125731">
                <a:moveTo>
                  <a:pt x="0" y="125730"/>
                </a:moveTo>
                <a:lnTo>
                  <a:pt x="18203" y="113595"/>
                </a:lnTo>
                <a:lnTo>
                  <a:pt x="24835" y="108750"/>
                </a:lnTo>
                <a:lnTo>
                  <a:pt x="30526" y="104250"/>
                </a:lnTo>
                <a:lnTo>
                  <a:pt x="35591" y="99980"/>
                </a:lnTo>
                <a:lnTo>
                  <a:pt x="41507" y="95864"/>
                </a:lnTo>
                <a:lnTo>
                  <a:pt x="47991" y="91849"/>
                </a:lnTo>
                <a:lnTo>
                  <a:pt x="54854" y="87903"/>
                </a:lnTo>
                <a:lnTo>
                  <a:pt x="69253" y="80132"/>
                </a:lnTo>
                <a:lnTo>
                  <a:pt x="76648" y="76281"/>
                </a:lnTo>
                <a:lnTo>
                  <a:pt x="87929" y="71174"/>
                </a:lnTo>
                <a:lnTo>
                  <a:pt x="117396" y="58727"/>
                </a:lnTo>
                <a:lnTo>
                  <a:pt x="130334" y="51851"/>
                </a:lnTo>
                <a:lnTo>
                  <a:pt x="141499" y="44728"/>
                </a:lnTo>
                <a:lnTo>
                  <a:pt x="151483" y="37438"/>
                </a:lnTo>
                <a:lnTo>
                  <a:pt x="164488" y="31309"/>
                </a:lnTo>
                <a:lnTo>
                  <a:pt x="179508" y="25953"/>
                </a:lnTo>
                <a:lnTo>
                  <a:pt x="210591" y="16615"/>
                </a:lnTo>
                <a:lnTo>
                  <a:pt x="237106" y="8231"/>
                </a:lnTo>
                <a:lnTo>
                  <a:pt x="248240" y="5488"/>
                </a:lnTo>
                <a:lnTo>
                  <a:pt x="258204" y="3659"/>
                </a:lnTo>
                <a:lnTo>
                  <a:pt x="267385" y="2439"/>
                </a:lnTo>
                <a:lnTo>
                  <a:pt x="276047" y="1626"/>
                </a:lnTo>
                <a:lnTo>
                  <a:pt x="284361" y="1084"/>
                </a:lnTo>
                <a:lnTo>
                  <a:pt x="32003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48"/>
          <p:cNvSpPr/>
          <p:nvPr/>
        </p:nvSpPr>
        <p:spPr>
          <a:xfrm>
            <a:off x="6537959" y="6846569"/>
            <a:ext cx="34292" cy="1"/>
          </a:xfrm>
          <a:custGeom>
            <a:avLst/>
            <a:gdLst/>
            <a:ahLst/>
            <a:cxnLst/>
            <a:rect l="0" t="0" r="0" b="0"/>
            <a:pathLst>
              <a:path w="34292" h="1">
                <a:moveTo>
                  <a:pt x="34291" y="0"/>
                </a:moveTo>
                <a:lnTo>
                  <a:pt x="10537" y="0"/>
                </a:lnTo>
                <a:lnTo>
                  <a:pt x="10835" y="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49"/>
          <p:cNvSpPr/>
          <p:nvPr/>
        </p:nvSpPr>
        <p:spPr>
          <a:xfrm>
            <a:off x="6343650" y="3543300"/>
            <a:ext cx="1337310" cy="2045970"/>
          </a:xfrm>
          <a:custGeom>
            <a:avLst/>
            <a:gdLst/>
            <a:ahLst/>
            <a:cxnLst/>
            <a:rect l="0" t="0" r="0" b="0"/>
            <a:pathLst>
              <a:path w="1337310" h="2045970">
                <a:moveTo>
                  <a:pt x="0" y="2045969"/>
                </a:moveTo>
                <a:lnTo>
                  <a:pt x="26867" y="2019101"/>
                </a:lnTo>
                <a:lnTo>
                  <a:pt x="30612" y="2016627"/>
                </a:lnTo>
                <a:lnTo>
                  <a:pt x="38158" y="2013878"/>
                </a:lnTo>
                <a:lnTo>
                  <a:pt x="40678" y="2011876"/>
                </a:lnTo>
                <a:lnTo>
                  <a:pt x="42359" y="2009270"/>
                </a:lnTo>
                <a:lnTo>
                  <a:pt x="43479" y="2006263"/>
                </a:lnTo>
                <a:lnTo>
                  <a:pt x="75455" y="1970735"/>
                </a:lnTo>
                <a:lnTo>
                  <a:pt x="87409" y="1957356"/>
                </a:lnTo>
                <a:lnTo>
                  <a:pt x="121913" y="1893445"/>
                </a:lnTo>
                <a:lnTo>
                  <a:pt x="147318" y="1846131"/>
                </a:lnTo>
                <a:lnTo>
                  <a:pt x="187990" y="1783398"/>
                </a:lnTo>
                <a:lnTo>
                  <a:pt x="212616" y="1736748"/>
                </a:lnTo>
                <a:lnTo>
                  <a:pt x="242067" y="1676642"/>
                </a:lnTo>
                <a:lnTo>
                  <a:pt x="275756" y="1615440"/>
                </a:lnTo>
                <a:lnTo>
                  <a:pt x="299157" y="1567038"/>
                </a:lnTo>
                <a:lnTo>
                  <a:pt x="365915" y="1447035"/>
                </a:lnTo>
                <a:lnTo>
                  <a:pt x="396709" y="1391834"/>
                </a:lnTo>
                <a:lnTo>
                  <a:pt x="428693" y="1341188"/>
                </a:lnTo>
                <a:lnTo>
                  <a:pt x="463570" y="1284696"/>
                </a:lnTo>
                <a:lnTo>
                  <a:pt x="486701" y="1245346"/>
                </a:lnTo>
                <a:lnTo>
                  <a:pt x="550092" y="1147270"/>
                </a:lnTo>
                <a:lnTo>
                  <a:pt x="579973" y="1098545"/>
                </a:lnTo>
                <a:lnTo>
                  <a:pt x="612826" y="1042637"/>
                </a:lnTo>
                <a:lnTo>
                  <a:pt x="654300" y="982311"/>
                </a:lnTo>
                <a:lnTo>
                  <a:pt x="674960" y="949514"/>
                </a:lnTo>
                <a:lnTo>
                  <a:pt x="773900" y="785235"/>
                </a:lnTo>
                <a:lnTo>
                  <a:pt x="1009239" y="429296"/>
                </a:lnTo>
                <a:lnTo>
                  <a:pt x="1041137" y="390512"/>
                </a:lnTo>
                <a:lnTo>
                  <a:pt x="1080371" y="339507"/>
                </a:lnTo>
                <a:lnTo>
                  <a:pt x="1124055" y="280432"/>
                </a:lnTo>
                <a:lnTo>
                  <a:pt x="1151936" y="241476"/>
                </a:lnTo>
                <a:lnTo>
                  <a:pt x="1189728" y="191142"/>
                </a:lnTo>
                <a:lnTo>
                  <a:pt x="1281092" y="72678"/>
                </a:lnTo>
                <a:lnTo>
                  <a:pt x="1314257" y="26680"/>
                </a:lnTo>
                <a:lnTo>
                  <a:pt x="133730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50"/>
          <p:cNvSpPr/>
          <p:nvPr/>
        </p:nvSpPr>
        <p:spPr>
          <a:xfrm>
            <a:off x="7600950" y="3566159"/>
            <a:ext cx="982980" cy="2011681"/>
          </a:xfrm>
          <a:custGeom>
            <a:avLst/>
            <a:gdLst/>
            <a:ahLst/>
            <a:cxnLst/>
            <a:rect l="0" t="0" r="0" b="0"/>
            <a:pathLst>
              <a:path w="982980" h="2011681">
                <a:moveTo>
                  <a:pt x="0" y="0"/>
                </a:moveTo>
                <a:lnTo>
                  <a:pt x="16980" y="9126"/>
                </a:lnTo>
                <a:lnTo>
                  <a:pt x="25750" y="15909"/>
                </a:lnTo>
                <a:lnTo>
                  <a:pt x="33880" y="26544"/>
                </a:lnTo>
                <a:lnTo>
                  <a:pt x="61584" y="72272"/>
                </a:lnTo>
                <a:lnTo>
                  <a:pt x="85367" y="116364"/>
                </a:lnTo>
                <a:lnTo>
                  <a:pt x="110331" y="167288"/>
                </a:lnTo>
                <a:lnTo>
                  <a:pt x="139934" y="238797"/>
                </a:lnTo>
                <a:lnTo>
                  <a:pt x="194675" y="360236"/>
                </a:lnTo>
                <a:lnTo>
                  <a:pt x="216572" y="414500"/>
                </a:lnTo>
                <a:lnTo>
                  <a:pt x="243204" y="468239"/>
                </a:lnTo>
                <a:lnTo>
                  <a:pt x="261572" y="514093"/>
                </a:lnTo>
                <a:lnTo>
                  <a:pt x="284317" y="553606"/>
                </a:lnTo>
                <a:lnTo>
                  <a:pt x="307973" y="603341"/>
                </a:lnTo>
                <a:lnTo>
                  <a:pt x="329917" y="652962"/>
                </a:lnTo>
                <a:lnTo>
                  <a:pt x="357820" y="708667"/>
                </a:lnTo>
                <a:lnTo>
                  <a:pt x="378741" y="759040"/>
                </a:lnTo>
                <a:lnTo>
                  <a:pt x="399803" y="820249"/>
                </a:lnTo>
                <a:lnTo>
                  <a:pt x="426611" y="878059"/>
                </a:lnTo>
                <a:lnTo>
                  <a:pt x="444427" y="913033"/>
                </a:lnTo>
                <a:lnTo>
                  <a:pt x="470996" y="962052"/>
                </a:lnTo>
                <a:lnTo>
                  <a:pt x="497621" y="1010509"/>
                </a:lnTo>
                <a:lnTo>
                  <a:pt x="539088" y="1091312"/>
                </a:lnTo>
                <a:lnTo>
                  <a:pt x="566831" y="1152625"/>
                </a:lnTo>
                <a:lnTo>
                  <a:pt x="588475" y="1204428"/>
                </a:lnTo>
                <a:lnTo>
                  <a:pt x="619261" y="1269785"/>
                </a:lnTo>
                <a:lnTo>
                  <a:pt x="643950" y="1317459"/>
                </a:lnTo>
                <a:lnTo>
                  <a:pt x="672130" y="1369105"/>
                </a:lnTo>
                <a:lnTo>
                  <a:pt x="696566" y="1413195"/>
                </a:lnTo>
                <a:lnTo>
                  <a:pt x="722334" y="1462477"/>
                </a:lnTo>
                <a:lnTo>
                  <a:pt x="829261" y="1690139"/>
                </a:lnTo>
                <a:lnTo>
                  <a:pt x="855024" y="1749616"/>
                </a:lnTo>
                <a:lnTo>
                  <a:pt x="882836" y="1803504"/>
                </a:lnTo>
                <a:lnTo>
                  <a:pt x="908118" y="1859081"/>
                </a:lnTo>
                <a:lnTo>
                  <a:pt x="934502" y="1913204"/>
                </a:lnTo>
                <a:lnTo>
                  <a:pt x="962312" y="1960471"/>
                </a:lnTo>
                <a:lnTo>
                  <a:pt x="980579" y="1985746"/>
                </a:lnTo>
                <a:lnTo>
                  <a:pt x="981380" y="1988041"/>
                </a:lnTo>
                <a:lnTo>
                  <a:pt x="982664" y="2000849"/>
                </a:lnTo>
                <a:lnTo>
                  <a:pt x="982979" y="20116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51"/>
          <p:cNvSpPr/>
          <p:nvPr/>
        </p:nvSpPr>
        <p:spPr>
          <a:xfrm>
            <a:off x="6377939" y="5603122"/>
            <a:ext cx="2263141" cy="77588"/>
          </a:xfrm>
          <a:custGeom>
            <a:avLst/>
            <a:gdLst/>
            <a:ahLst/>
            <a:cxnLst/>
            <a:rect l="0" t="0" r="0" b="0"/>
            <a:pathLst>
              <a:path w="2263141" h="77588">
                <a:moveTo>
                  <a:pt x="0" y="31867"/>
                </a:moveTo>
                <a:lnTo>
                  <a:pt x="63636" y="31867"/>
                </a:lnTo>
                <a:lnTo>
                  <a:pt x="85605" y="30597"/>
                </a:lnTo>
                <a:lnTo>
                  <a:pt x="143880" y="25800"/>
                </a:lnTo>
                <a:lnTo>
                  <a:pt x="182280" y="24012"/>
                </a:lnTo>
                <a:lnTo>
                  <a:pt x="307304" y="21497"/>
                </a:lnTo>
                <a:lnTo>
                  <a:pt x="429559" y="20577"/>
                </a:lnTo>
                <a:lnTo>
                  <a:pt x="690655" y="10608"/>
                </a:lnTo>
                <a:lnTo>
                  <a:pt x="711896" y="8805"/>
                </a:lnTo>
                <a:lnTo>
                  <a:pt x="729868" y="6332"/>
                </a:lnTo>
                <a:lnTo>
                  <a:pt x="745659" y="3414"/>
                </a:lnTo>
                <a:lnTo>
                  <a:pt x="761266" y="1468"/>
                </a:lnTo>
                <a:lnTo>
                  <a:pt x="815122" y="0"/>
                </a:lnTo>
                <a:lnTo>
                  <a:pt x="843135" y="1733"/>
                </a:lnTo>
                <a:lnTo>
                  <a:pt x="899237" y="5774"/>
                </a:lnTo>
                <a:lnTo>
                  <a:pt x="936871" y="7570"/>
                </a:lnTo>
                <a:lnTo>
                  <a:pt x="1386283" y="9004"/>
                </a:lnTo>
                <a:lnTo>
                  <a:pt x="1396629" y="10275"/>
                </a:lnTo>
                <a:lnTo>
                  <a:pt x="1407336" y="12392"/>
                </a:lnTo>
                <a:lnTo>
                  <a:pt x="1418285" y="15074"/>
                </a:lnTo>
                <a:lnTo>
                  <a:pt x="1438283" y="18132"/>
                </a:lnTo>
                <a:lnTo>
                  <a:pt x="1494371" y="24916"/>
                </a:lnTo>
                <a:lnTo>
                  <a:pt x="1597348" y="35875"/>
                </a:lnTo>
                <a:lnTo>
                  <a:pt x="1643806" y="39999"/>
                </a:lnTo>
                <a:lnTo>
                  <a:pt x="1659751" y="41098"/>
                </a:lnTo>
                <a:lnTo>
                  <a:pt x="1674191" y="43101"/>
                </a:lnTo>
                <a:lnTo>
                  <a:pt x="1687628" y="45707"/>
                </a:lnTo>
                <a:lnTo>
                  <a:pt x="1700395" y="48714"/>
                </a:lnTo>
                <a:lnTo>
                  <a:pt x="1711447" y="50718"/>
                </a:lnTo>
                <a:lnTo>
                  <a:pt x="1730500" y="52945"/>
                </a:lnTo>
                <a:lnTo>
                  <a:pt x="1755507" y="54200"/>
                </a:lnTo>
                <a:lnTo>
                  <a:pt x="1763428" y="55645"/>
                </a:lnTo>
                <a:lnTo>
                  <a:pt x="1771248" y="57880"/>
                </a:lnTo>
                <a:lnTo>
                  <a:pt x="1779003" y="60639"/>
                </a:lnTo>
                <a:lnTo>
                  <a:pt x="1791792" y="63748"/>
                </a:lnTo>
                <a:lnTo>
                  <a:pt x="1807938" y="67091"/>
                </a:lnTo>
                <a:lnTo>
                  <a:pt x="1826322" y="70590"/>
                </a:lnTo>
                <a:lnTo>
                  <a:pt x="1839848" y="72922"/>
                </a:lnTo>
                <a:lnTo>
                  <a:pt x="1850135" y="74477"/>
                </a:lnTo>
                <a:lnTo>
                  <a:pt x="1877455" y="76666"/>
                </a:lnTo>
                <a:lnTo>
                  <a:pt x="1947849" y="77551"/>
                </a:lnTo>
                <a:lnTo>
                  <a:pt x="2263140" y="7758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52"/>
          <p:cNvSpPr/>
          <p:nvPr/>
        </p:nvSpPr>
        <p:spPr>
          <a:xfrm>
            <a:off x="8538209" y="5577839"/>
            <a:ext cx="68582" cy="80012"/>
          </a:xfrm>
          <a:custGeom>
            <a:avLst/>
            <a:gdLst/>
            <a:ahLst/>
            <a:cxnLst/>
            <a:rect l="0" t="0" r="0" b="0"/>
            <a:pathLst>
              <a:path w="68582" h="80012">
                <a:moveTo>
                  <a:pt x="0" y="0"/>
                </a:moveTo>
                <a:lnTo>
                  <a:pt x="6068" y="12136"/>
                </a:lnTo>
                <a:lnTo>
                  <a:pt x="12936" y="20791"/>
                </a:lnTo>
                <a:lnTo>
                  <a:pt x="22594" y="31641"/>
                </a:lnTo>
                <a:lnTo>
                  <a:pt x="68581" y="8001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53"/>
          <p:cNvSpPr/>
          <p:nvPr/>
        </p:nvSpPr>
        <p:spPr>
          <a:xfrm>
            <a:off x="7498080" y="3646170"/>
            <a:ext cx="155921" cy="1977390"/>
          </a:xfrm>
          <a:custGeom>
            <a:avLst/>
            <a:gdLst/>
            <a:ahLst/>
            <a:cxnLst/>
            <a:rect l="0" t="0" r="0" b="0"/>
            <a:pathLst>
              <a:path w="155921" h="1977390">
                <a:moveTo>
                  <a:pt x="0" y="1977389"/>
                </a:moveTo>
                <a:lnTo>
                  <a:pt x="0" y="1937781"/>
                </a:lnTo>
                <a:lnTo>
                  <a:pt x="1270" y="1934474"/>
                </a:lnTo>
                <a:lnTo>
                  <a:pt x="6068" y="1927413"/>
                </a:lnTo>
                <a:lnTo>
                  <a:pt x="9047" y="1920041"/>
                </a:lnTo>
                <a:lnTo>
                  <a:pt x="10370" y="1909991"/>
                </a:lnTo>
                <a:lnTo>
                  <a:pt x="11388" y="1854150"/>
                </a:lnTo>
                <a:lnTo>
                  <a:pt x="11429" y="1637400"/>
                </a:lnTo>
                <a:lnTo>
                  <a:pt x="14816" y="1595989"/>
                </a:lnTo>
                <a:lnTo>
                  <a:pt x="19285" y="1547528"/>
                </a:lnTo>
                <a:lnTo>
                  <a:pt x="21271" y="1504823"/>
                </a:lnTo>
                <a:lnTo>
                  <a:pt x="22388" y="1439013"/>
                </a:lnTo>
                <a:lnTo>
                  <a:pt x="22720" y="1371254"/>
                </a:lnTo>
                <a:lnTo>
                  <a:pt x="26184" y="1335886"/>
                </a:lnTo>
                <a:lnTo>
                  <a:pt x="30688" y="1307467"/>
                </a:lnTo>
                <a:lnTo>
                  <a:pt x="32689" y="1282136"/>
                </a:lnTo>
                <a:lnTo>
                  <a:pt x="30192" y="1261565"/>
                </a:lnTo>
                <a:lnTo>
                  <a:pt x="26118" y="1242685"/>
                </a:lnTo>
                <a:lnTo>
                  <a:pt x="23825" y="1200476"/>
                </a:lnTo>
                <a:lnTo>
                  <a:pt x="23288" y="1139758"/>
                </a:lnTo>
                <a:lnTo>
                  <a:pt x="26437" y="1083139"/>
                </a:lnTo>
                <a:lnTo>
                  <a:pt x="30799" y="1037655"/>
                </a:lnTo>
                <a:lnTo>
                  <a:pt x="33255" y="992688"/>
                </a:lnTo>
                <a:lnTo>
                  <a:pt x="35253" y="938443"/>
                </a:lnTo>
                <a:lnTo>
                  <a:pt x="37472" y="925349"/>
                </a:lnTo>
                <a:lnTo>
                  <a:pt x="42054" y="898946"/>
                </a:lnTo>
                <a:lnTo>
                  <a:pt x="44634" y="845051"/>
                </a:lnTo>
                <a:lnTo>
                  <a:pt x="46668" y="803258"/>
                </a:lnTo>
                <a:lnTo>
                  <a:pt x="48891" y="790775"/>
                </a:lnTo>
                <a:lnTo>
                  <a:pt x="53479" y="768015"/>
                </a:lnTo>
                <a:lnTo>
                  <a:pt x="56424" y="715774"/>
                </a:lnTo>
                <a:lnTo>
                  <a:pt x="60322" y="660391"/>
                </a:lnTo>
                <a:lnTo>
                  <a:pt x="63074" y="646000"/>
                </a:lnTo>
                <a:lnTo>
                  <a:pt x="69519" y="616465"/>
                </a:lnTo>
                <a:lnTo>
                  <a:pt x="73016" y="601476"/>
                </a:lnTo>
                <a:lnTo>
                  <a:pt x="76901" y="574663"/>
                </a:lnTo>
                <a:lnTo>
                  <a:pt x="79737" y="515631"/>
                </a:lnTo>
                <a:lnTo>
                  <a:pt x="79955" y="484122"/>
                </a:lnTo>
                <a:lnTo>
                  <a:pt x="83372" y="468742"/>
                </a:lnTo>
                <a:lnTo>
                  <a:pt x="87854" y="453439"/>
                </a:lnTo>
                <a:lnTo>
                  <a:pt x="92394" y="402594"/>
                </a:lnTo>
                <a:lnTo>
                  <a:pt x="97368" y="368160"/>
                </a:lnTo>
                <a:lnTo>
                  <a:pt x="100472" y="354660"/>
                </a:lnTo>
                <a:lnTo>
                  <a:pt x="103811" y="344390"/>
                </a:lnTo>
                <a:lnTo>
                  <a:pt x="107307" y="336273"/>
                </a:lnTo>
                <a:lnTo>
                  <a:pt x="111191" y="320481"/>
                </a:lnTo>
                <a:lnTo>
                  <a:pt x="115160" y="280727"/>
                </a:lnTo>
                <a:lnTo>
                  <a:pt x="117414" y="270971"/>
                </a:lnTo>
                <a:lnTo>
                  <a:pt x="122033" y="252511"/>
                </a:lnTo>
                <a:lnTo>
                  <a:pt x="125000" y="226926"/>
                </a:lnTo>
                <a:lnTo>
                  <a:pt x="128900" y="195083"/>
                </a:lnTo>
                <a:lnTo>
                  <a:pt x="133489" y="167984"/>
                </a:lnTo>
                <a:lnTo>
                  <a:pt x="138108" y="123053"/>
                </a:lnTo>
                <a:lnTo>
                  <a:pt x="140332" y="117595"/>
                </a:lnTo>
                <a:lnTo>
                  <a:pt x="144919" y="108144"/>
                </a:lnTo>
                <a:lnTo>
                  <a:pt x="147502" y="95683"/>
                </a:lnTo>
                <a:lnTo>
                  <a:pt x="149851" y="46992"/>
                </a:lnTo>
                <a:lnTo>
                  <a:pt x="154654" y="29775"/>
                </a:lnTo>
                <a:lnTo>
                  <a:pt x="155173" y="23660"/>
                </a:lnTo>
                <a:lnTo>
                  <a:pt x="154248" y="19583"/>
                </a:lnTo>
                <a:lnTo>
                  <a:pt x="152362" y="16865"/>
                </a:lnTo>
                <a:lnTo>
                  <a:pt x="152374" y="13784"/>
                </a:lnTo>
                <a:lnTo>
                  <a:pt x="153652" y="10459"/>
                </a:lnTo>
                <a:lnTo>
                  <a:pt x="155775" y="6972"/>
                </a:lnTo>
                <a:lnTo>
                  <a:pt x="155920" y="4648"/>
                </a:lnTo>
                <a:lnTo>
                  <a:pt x="154747" y="3099"/>
                </a:lnTo>
                <a:lnTo>
                  <a:pt x="14858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54"/>
          <p:cNvSpPr/>
          <p:nvPr/>
        </p:nvSpPr>
        <p:spPr>
          <a:xfrm>
            <a:off x="6995159" y="5497829"/>
            <a:ext cx="34292" cy="403415"/>
          </a:xfrm>
          <a:custGeom>
            <a:avLst/>
            <a:gdLst/>
            <a:ahLst/>
            <a:cxnLst/>
            <a:rect l="0" t="0" r="0" b="0"/>
            <a:pathLst>
              <a:path w="34292" h="403415">
                <a:moveTo>
                  <a:pt x="34291" y="0"/>
                </a:moveTo>
                <a:lnTo>
                  <a:pt x="28223" y="12136"/>
                </a:lnTo>
                <a:lnTo>
                  <a:pt x="26435" y="18251"/>
                </a:lnTo>
                <a:lnTo>
                  <a:pt x="25244" y="24868"/>
                </a:lnTo>
                <a:lnTo>
                  <a:pt x="24449" y="31819"/>
                </a:lnTo>
                <a:lnTo>
                  <a:pt x="23566" y="42928"/>
                </a:lnTo>
                <a:lnTo>
                  <a:pt x="23174" y="53370"/>
                </a:lnTo>
                <a:lnTo>
                  <a:pt x="22922" y="87542"/>
                </a:lnTo>
                <a:lnTo>
                  <a:pt x="22873" y="136391"/>
                </a:lnTo>
                <a:lnTo>
                  <a:pt x="21598" y="151887"/>
                </a:lnTo>
                <a:lnTo>
                  <a:pt x="19480" y="169839"/>
                </a:lnTo>
                <a:lnTo>
                  <a:pt x="16797" y="189426"/>
                </a:lnTo>
                <a:lnTo>
                  <a:pt x="6953" y="277671"/>
                </a:lnTo>
                <a:lnTo>
                  <a:pt x="4636" y="304494"/>
                </a:lnTo>
                <a:lnTo>
                  <a:pt x="3090" y="327456"/>
                </a:lnTo>
                <a:lnTo>
                  <a:pt x="917" y="373884"/>
                </a:lnTo>
                <a:lnTo>
                  <a:pt x="272" y="395684"/>
                </a:lnTo>
                <a:lnTo>
                  <a:pt x="121" y="403190"/>
                </a:lnTo>
                <a:lnTo>
                  <a:pt x="82" y="403414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55"/>
          <p:cNvSpPr/>
          <p:nvPr/>
        </p:nvSpPr>
        <p:spPr>
          <a:xfrm>
            <a:off x="7880115" y="5509259"/>
            <a:ext cx="6586" cy="457201"/>
          </a:xfrm>
          <a:custGeom>
            <a:avLst/>
            <a:gdLst/>
            <a:ahLst/>
            <a:cxnLst/>
            <a:rect l="0" t="0" r="0" b="0"/>
            <a:pathLst>
              <a:path w="6586" h="457201">
                <a:moveTo>
                  <a:pt x="6585" y="0"/>
                </a:moveTo>
                <a:lnTo>
                  <a:pt x="6585" y="156044"/>
                </a:lnTo>
                <a:lnTo>
                  <a:pt x="5315" y="195469"/>
                </a:lnTo>
                <a:lnTo>
                  <a:pt x="3198" y="229373"/>
                </a:lnTo>
                <a:lnTo>
                  <a:pt x="517" y="259595"/>
                </a:lnTo>
                <a:lnTo>
                  <a:pt x="0" y="289904"/>
                </a:lnTo>
                <a:lnTo>
                  <a:pt x="924" y="320270"/>
                </a:lnTo>
                <a:lnTo>
                  <a:pt x="4068" y="373483"/>
                </a:lnTo>
                <a:lnTo>
                  <a:pt x="5467" y="405598"/>
                </a:lnTo>
                <a:lnTo>
                  <a:pt x="6585" y="4572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56"/>
          <p:cNvSpPr/>
          <p:nvPr/>
        </p:nvSpPr>
        <p:spPr>
          <a:xfrm>
            <a:off x="6595109" y="4754879"/>
            <a:ext cx="422911" cy="80011"/>
          </a:xfrm>
          <a:custGeom>
            <a:avLst/>
            <a:gdLst/>
            <a:ahLst/>
            <a:cxnLst/>
            <a:rect l="0" t="0" r="0" b="0"/>
            <a:pathLst>
              <a:path w="422911" h="80011">
                <a:moveTo>
                  <a:pt x="0" y="0"/>
                </a:moveTo>
                <a:lnTo>
                  <a:pt x="69646" y="0"/>
                </a:lnTo>
                <a:lnTo>
                  <a:pt x="79451" y="1271"/>
                </a:lnTo>
                <a:lnTo>
                  <a:pt x="88527" y="3387"/>
                </a:lnTo>
                <a:lnTo>
                  <a:pt x="97118" y="6068"/>
                </a:lnTo>
                <a:lnTo>
                  <a:pt x="105385" y="7856"/>
                </a:lnTo>
                <a:lnTo>
                  <a:pt x="113438" y="9047"/>
                </a:lnTo>
                <a:lnTo>
                  <a:pt x="121345" y="9842"/>
                </a:lnTo>
                <a:lnTo>
                  <a:pt x="131697" y="11642"/>
                </a:lnTo>
                <a:lnTo>
                  <a:pt x="143678" y="14111"/>
                </a:lnTo>
                <a:lnTo>
                  <a:pt x="171807" y="20242"/>
                </a:lnTo>
                <a:lnTo>
                  <a:pt x="205475" y="27200"/>
                </a:lnTo>
                <a:lnTo>
                  <a:pt x="219534" y="30833"/>
                </a:lnTo>
                <a:lnTo>
                  <a:pt x="231446" y="34526"/>
                </a:lnTo>
                <a:lnTo>
                  <a:pt x="241927" y="38257"/>
                </a:lnTo>
                <a:lnTo>
                  <a:pt x="253995" y="42015"/>
                </a:lnTo>
                <a:lnTo>
                  <a:pt x="280950" y="49577"/>
                </a:lnTo>
                <a:lnTo>
                  <a:pt x="291441" y="53371"/>
                </a:lnTo>
                <a:lnTo>
                  <a:pt x="299704" y="57171"/>
                </a:lnTo>
                <a:lnTo>
                  <a:pt x="306482" y="60974"/>
                </a:lnTo>
                <a:lnTo>
                  <a:pt x="313542" y="63510"/>
                </a:lnTo>
                <a:lnTo>
                  <a:pt x="320789" y="65200"/>
                </a:lnTo>
                <a:lnTo>
                  <a:pt x="328159" y="66327"/>
                </a:lnTo>
                <a:lnTo>
                  <a:pt x="380534" y="75990"/>
                </a:lnTo>
                <a:lnTo>
                  <a:pt x="389580" y="77331"/>
                </a:lnTo>
                <a:lnTo>
                  <a:pt x="396880" y="78224"/>
                </a:lnTo>
                <a:lnTo>
                  <a:pt x="408378" y="79217"/>
                </a:lnTo>
                <a:lnTo>
                  <a:pt x="422910" y="800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57"/>
          <p:cNvSpPr/>
          <p:nvPr/>
        </p:nvSpPr>
        <p:spPr>
          <a:xfrm>
            <a:off x="6732269" y="4576844"/>
            <a:ext cx="388622" cy="120886"/>
          </a:xfrm>
          <a:custGeom>
            <a:avLst/>
            <a:gdLst/>
            <a:ahLst/>
            <a:cxnLst/>
            <a:rect l="0" t="0" r="0" b="0"/>
            <a:pathLst>
              <a:path w="388622" h="120886">
                <a:moveTo>
                  <a:pt x="0" y="6585"/>
                </a:moveTo>
                <a:lnTo>
                  <a:pt x="12137" y="518"/>
                </a:lnTo>
                <a:lnTo>
                  <a:pt x="16981" y="0"/>
                </a:lnTo>
                <a:lnTo>
                  <a:pt x="21480" y="925"/>
                </a:lnTo>
                <a:lnTo>
                  <a:pt x="29867" y="4070"/>
                </a:lnTo>
                <a:lnTo>
                  <a:pt x="41729" y="5840"/>
                </a:lnTo>
                <a:lnTo>
                  <a:pt x="49450" y="6254"/>
                </a:lnTo>
                <a:lnTo>
                  <a:pt x="57097" y="7635"/>
                </a:lnTo>
                <a:lnTo>
                  <a:pt x="67274" y="9825"/>
                </a:lnTo>
                <a:lnTo>
                  <a:pt x="93400" y="15645"/>
                </a:lnTo>
                <a:lnTo>
                  <a:pt x="126179" y="22465"/>
                </a:lnTo>
                <a:lnTo>
                  <a:pt x="142540" y="27332"/>
                </a:lnTo>
                <a:lnTo>
                  <a:pt x="158526" y="33117"/>
                </a:lnTo>
                <a:lnTo>
                  <a:pt x="174264" y="39513"/>
                </a:lnTo>
                <a:lnTo>
                  <a:pt x="194916" y="46317"/>
                </a:lnTo>
                <a:lnTo>
                  <a:pt x="218844" y="53393"/>
                </a:lnTo>
                <a:lnTo>
                  <a:pt x="244957" y="60650"/>
                </a:lnTo>
                <a:lnTo>
                  <a:pt x="271254" y="70569"/>
                </a:lnTo>
                <a:lnTo>
                  <a:pt x="297677" y="82261"/>
                </a:lnTo>
                <a:lnTo>
                  <a:pt x="388621" y="1208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58"/>
          <p:cNvSpPr/>
          <p:nvPr/>
        </p:nvSpPr>
        <p:spPr>
          <a:xfrm>
            <a:off x="7966709" y="4480559"/>
            <a:ext cx="400051" cy="285751"/>
          </a:xfrm>
          <a:custGeom>
            <a:avLst/>
            <a:gdLst/>
            <a:ahLst/>
            <a:cxnLst/>
            <a:rect l="0" t="0" r="0" b="0"/>
            <a:pathLst>
              <a:path w="400051" h="285751">
                <a:moveTo>
                  <a:pt x="0" y="285750"/>
                </a:moveTo>
                <a:lnTo>
                  <a:pt x="6068" y="267547"/>
                </a:lnTo>
                <a:lnTo>
                  <a:pt x="10396" y="260915"/>
                </a:lnTo>
                <a:lnTo>
                  <a:pt x="15820" y="255224"/>
                </a:lnTo>
                <a:lnTo>
                  <a:pt x="21977" y="250159"/>
                </a:lnTo>
                <a:lnTo>
                  <a:pt x="28621" y="244243"/>
                </a:lnTo>
                <a:lnTo>
                  <a:pt x="42778" y="230896"/>
                </a:lnTo>
                <a:lnTo>
                  <a:pt x="53919" y="221241"/>
                </a:lnTo>
                <a:lnTo>
                  <a:pt x="83231" y="196966"/>
                </a:lnTo>
                <a:lnTo>
                  <a:pt x="97398" y="185921"/>
                </a:lnTo>
                <a:lnTo>
                  <a:pt x="110652" y="176018"/>
                </a:lnTo>
                <a:lnTo>
                  <a:pt x="135539" y="158240"/>
                </a:lnTo>
                <a:lnTo>
                  <a:pt x="159300" y="141873"/>
                </a:lnTo>
                <a:lnTo>
                  <a:pt x="173510" y="131412"/>
                </a:lnTo>
                <a:lnTo>
                  <a:pt x="206232" y="106242"/>
                </a:lnTo>
                <a:lnTo>
                  <a:pt x="223848" y="93688"/>
                </a:lnTo>
                <a:lnTo>
                  <a:pt x="241943" y="81509"/>
                </a:lnTo>
                <a:lnTo>
                  <a:pt x="260355" y="69579"/>
                </a:lnTo>
                <a:lnTo>
                  <a:pt x="275170" y="60356"/>
                </a:lnTo>
                <a:lnTo>
                  <a:pt x="287587" y="52938"/>
                </a:lnTo>
                <a:lnTo>
                  <a:pt x="298405" y="46722"/>
                </a:lnTo>
                <a:lnTo>
                  <a:pt x="317198" y="36429"/>
                </a:lnTo>
                <a:lnTo>
                  <a:pt x="325765" y="31906"/>
                </a:lnTo>
                <a:lnTo>
                  <a:pt x="335287" y="26351"/>
                </a:lnTo>
                <a:lnTo>
                  <a:pt x="356027" y="13405"/>
                </a:lnTo>
                <a:lnTo>
                  <a:pt x="364351" y="8937"/>
                </a:lnTo>
                <a:lnTo>
                  <a:pt x="371171" y="5958"/>
                </a:lnTo>
                <a:lnTo>
                  <a:pt x="382135" y="2648"/>
                </a:lnTo>
                <a:lnTo>
                  <a:pt x="386837" y="1766"/>
                </a:lnTo>
                <a:lnTo>
                  <a:pt x="4000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59"/>
          <p:cNvSpPr/>
          <p:nvPr/>
        </p:nvSpPr>
        <p:spPr>
          <a:xfrm>
            <a:off x="8069579" y="4652009"/>
            <a:ext cx="365762" cy="320042"/>
          </a:xfrm>
          <a:custGeom>
            <a:avLst/>
            <a:gdLst/>
            <a:ahLst/>
            <a:cxnLst/>
            <a:rect l="0" t="0" r="0" b="0"/>
            <a:pathLst>
              <a:path w="365762" h="320042">
                <a:moveTo>
                  <a:pt x="0" y="320041"/>
                </a:moveTo>
                <a:lnTo>
                  <a:pt x="0" y="301837"/>
                </a:lnTo>
                <a:lnTo>
                  <a:pt x="2540" y="295205"/>
                </a:lnTo>
                <a:lnTo>
                  <a:pt x="6774" y="289513"/>
                </a:lnTo>
                <a:lnTo>
                  <a:pt x="12137" y="284449"/>
                </a:lnTo>
                <a:lnTo>
                  <a:pt x="16980" y="278533"/>
                </a:lnTo>
                <a:lnTo>
                  <a:pt x="21480" y="272048"/>
                </a:lnTo>
                <a:lnTo>
                  <a:pt x="25750" y="265186"/>
                </a:lnTo>
                <a:lnTo>
                  <a:pt x="34948" y="255531"/>
                </a:lnTo>
                <a:lnTo>
                  <a:pt x="47428" y="244014"/>
                </a:lnTo>
                <a:lnTo>
                  <a:pt x="62099" y="231256"/>
                </a:lnTo>
                <a:lnTo>
                  <a:pt x="85173" y="210307"/>
                </a:lnTo>
                <a:lnTo>
                  <a:pt x="94882" y="201165"/>
                </a:lnTo>
                <a:lnTo>
                  <a:pt x="105165" y="192530"/>
                </a:lnTo>
                <a:lnTo>
                  <a:pt x="115830" y="184234"/>
                </a:lnTo>
                <a:lnTo>
                  <a:pt x="126750" y="176162"/>
                </a:lnTo>
                <a:lnTo>
                  <a:pt x="136570" y="166972"/>
                </a:lnTo>
                <a:lnTo>
                  <a:pt x="145657" y="157035"/>
                </a:lnTo>
                <a:lnTo>
                  <a:pt x="154255" y="146600"/>
                </a:lnTo>
                <a:lnTo>
                  <a:pt x="163797" y="137104"/>
                </a:lnTo>
                <a:lnTo>
                  <a:pt x="173968" y="128232"/>
                </a:lnTo>
                <a:lnTo>
                  <a:pt x="245912" y="70979"/>
                </a:lnTo>
                <a:lnTo>
                  <a:pt x="277358" y="46787"/>
                </a:lnTo>
                <a:lnTo>
                  <a:pt x="290316" y="37541"/>
                </a:lnTo>
                <a:lnTo>
                  <a:pt x="301494" y="30108"/>
                </a:lnTo>
                <a:lnTo>
                  <a:pt x="311486" y="23882"/>
                </a:lnTo>
                <a:lnTo>
                  <a:pt x="319418" y="18462"/>
                </a:lnTo>
                <a:lnTo>
                  <a:pt x="325975" y="13578"/>
                </a:lnTo>
                <a:lnTo>
                  <a:pt x="331617" y="9052"/>
                </a:lnTo>
                <a:lnTo>
                  <a:pt x="337918" y="6035"/>
                </a:lnTo>
                <a:lnTo>
                  <a:pt x="344659" y="4023"/>
                </a:lnTo>
                <a:lnTo>
                  <a:pt x="36576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60"/>
          <p:cNvSpPr/>
          <p:nvPr/>
        </p:nvSpPr>
        <p:spPr>
          <a:xfrm>
            <a:off x="7292340" y="4686300"/>
            <a:ext cx="400051" cy="308610"/>
          </a:xfrm>
          <a:custGeom>
            <a:avLst/>
            <a:gdLst/>
            <a:ahLst/>
            <a:cxnLst/>
            <a:rect l="0" t="0" r="0" b="0"/>
            <a:pathLst>
              <a:path w="400051" h="308610">
                <a:moveTo>
                  <a:pt x="0" y="308609"/>
                </a:moveTo>
                <a:lnTo>
                  <a:pt x="12135" y="302542"/>
                </a:lnTo>
                <a:lnTo>
                  <a:pt x="21480" y="296176"/>
                </a:lnTo>
                <a:lnTo>
                  <a:pt x="31759" y="287809"/>
                </a:lnTo>
                <a:lnTo>
                  <a:pt x="39607" y="280292"/>
                </a:lnTo>
                <a:lnTo>
                  <a:pt x="49776" y="273587"/>
                </a:lnTo>
                <a:lnTo>
                  <a:pt x="61492" y="266374"/>
                </a:lnTo>
                <a:lnTo>
                  <a:pt x="70933" y="258935"/>
                </a:lnTo>
                <a:lnTo>
                  <a:pt x="113727" y="223335"/>
                </a:lnTo>
                <a:lnTo>
                  <a:pt x="129158" y="209850"/>
                </a:lnTo>
                <a:lnTo>
                  <a:pt x="143255" y="197050"/>
                </a:lnTo>
                <a:lnTo>
                  <a:pt x="156464" y="184706"/>
                </a:lnTo>
                <a:lnTo>
                  <a:pt x="176698" y="167587"/>
                </a:lnTo>
                <a:lnTo>
                  <a:pt x="250898" y="107369"/>
                </a:lnTo>
                <a:lnTo>
                  <a:pt x="267595" y="93169"/>
                </a:lnTo>
                <a:lnTo>
                  <a:pt x="281267" y="81163"/>
                </a:lnTo>
                <a:lnTo>
                  <a:pt x="292921" y="71888"/>
                </a:lnTo>
                <a:lnTo>
                  <a:pt x="303231" y="64435"/>
                </a:lnTo>
                <a:lnTo>
                  <a:pt x="312644" y="58197"/>
                </a:lnTo>
                <a:lnTo>
                  <a:pt x="320189" y="52768"/>
                </a:lnTo>
                <a:lnTo>
                  <a:pt x="331959" y="43349"/>
                </a:lnTo>
                <a:lnTo>
                  <a:pt x="338146" y="39059"/>
                </a:lnTo>
                <a:lnTo>
                  <a:pt x="344811" y="34929"/>
                </a:lnTo>
                <a:lnTo>
                  <a:pt x="351794" y="30906"/>
                </a:lnTo>
                <a:lnTo>
                  <a:pt x="362939" y="23049"/>
                </a:lnTo>
                <a:lnTo>
                  <a:pt x="372126" y="15323"/>
                </a:lnTo>
                <a:lnTo>
                  <a:pt x="380442" y="7657"/>
                </a:lnTo>
                <a:lnTo>
                  <a:pt x="384438" y="5104"/>
                </a:lnTo>
                <a:lnTo>
                  <a:pt x="388372" y="3403"/>
                </a:lnTo>
                <a:lnTo>
                  <a:pt x="4000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61"/>
          <p:cNvSpPr/>
          <p:nvPr/>
        </p:nvSpPr>
        <p:spPr>
          <a:xfrm>
            <a:off x="7360919" y="4663439"/>
            <a:ext cx="262891" cy="433345"/>
          </a:xfrm>
          <a:custGeom>
            <a:avLst/>
            <a:gdLst/>
            <a:ahLst/>
            <a:cxnLst/>
            <a:rect l="0" t="0" r="0" b="0"/>
            <a:pathLst>
              <a:path w="262891" h="433345">
                <a:moveTo>
                  <a:pt x="0" y="0"/>
                </a:moveTo>
                <a:lnTo>
                  <a:pt x="6069" y="12136"/>
                </a:lnTo>
                <a:lnTo>
                  <a:pt x="11665" y="19521"/>
                </a:lnTo>
                <a:lnTo>
                  <a:pt x="19207" y="28254"/>
                </a:lnTo>
                <a:lnTo>
                  <a:pt x="35207" y="45577"/>
                </a:lnTo>
                <a:lnTo>
                  <a:pt x="51354" y="62470"/>
                </a:lnTo>
                <a:lnTo>
                  <a:pt x="60078" y="71368"/>
                </a:lnTo>
                <a:lnTo>
                  <a:pt x="62912" y="75519"/>
                </a:lnTo>
                <a:lnTo>
                  <a:pt x="68171" y="87429"/>
                </a:lnTo>
                <a:lnTo>
                  <a:pt x="73902" y="95161"/>
                </a:lnTo>
                <a:lnTo>
                  <a:pt x="78478" y="101541"/>
                </a:lnTo>
                <a:lnTo>
                  <a:pt x="90336" y="118789"/>
                </a:lnTo>
                <a:lnTo>
                  <a:pt x="95784" y="126183"/>
                </a:lnTo>
                <a:lnTo>
                  <a:pt x="100686" y="132382"/>
                </a:lnTo>
                <a:lnTo>
                  <a:pt x="105224" y="137785"/>
                </a:lnTo>
                <a:lnTo>
                  <a:pt x="112060" y="149007"/>
                </a:lnTo>
                <a:lnTo>
                  <a:pt x="120427" y="164108"/>
                </a:lnTo>
                <a:lnTo>
                  <a:pt x="129815" y="181795"/>
                </a:lnTo>
                <a:lnTo>
                  <a:pt x="136073" y="194857"/>
                </a:lnTo>
                <a:lnTo>
                  <a:pt x="140245" y="204835"/>
                </a:lnTo>
                <a:lnTo>
                  <a:pt x="143027" y="212757"/>
                </a:lnTo>
                <a:lnTo>
                  <a:pt x="147422" y="220578"/>
                </a:lnTo>
                <a:lnTo>
                  <a:pt x="152892" y="228332"/>
                </a:lnTo>
                <a:lnTo>
                  <a:pt x="159077" y="236042"/>
                </a:lnTo>
                <a:lnTo>
                  <a:pt x="165951" y="247994"/>
                </a:lnTo>
                <a:lnTo>
                  <a:pt x="171546" y="260080"/>
                </a:lnTo>
                <a:lnTo>
                  <a:pt x="176595" y="268637"/>
                </a:lnTo>
                <a:lnTo>
                  <a:pt x="182499" y="278152"/>
                </a:lnTo>
                <a:lnTo>
                  <a:pt x="186437" y="285764"/>
                </a:lnTo>
                <a:lnTo>
                  <a:pt x="190811" y="297610"/>
                </a:lnTo>
                <a:lnTo>
                  <a:pt x="192755" y="307108"/>
                </a:lnTo>
                <a:lnTo>
                  <a:pt x="193274" y="311419"/>
                </a:lnTo>
                <a:lnTo>
                  <a:pt x="198699" y="320643"/>
                </a:lnTo>
                <a:lnTo>
                  <a:pt x="207397" y="333142"/>
                </a:lnTo>
                <a:lnTo>
                  <a:pt x="218274" y="347825"/>
                </a:lnTo>
                <a:lnTo>
                  <a:pt x="226796" y="360153"/>
                </a:lnTo>
                <a:lnTo>
                  <a:pt x="233747" y="370913"/>
                </a:lnTo>
                <a:lnTo>
                  <a:pt x="247962" y="394294"/>
                </a:lnTo>
                <a:lnTo>
                  <a:pt x="249905" y="400879"/>
                </a:lnTo>
                <a:lnTo>
                  <a:pt x="250424" y="404413"/>
                </a:lnTo>
                <a:lnTo>
                  <a:pt x="252039" y="408039"/>
                </a:lnTo>
                <a:lnTo>
                  <a:pt x="259112" y="419210"/>
                </a:lnTo>
                <a:lnTo>
                  <a:pt x="262393" y="432097"/>
                </a:lnTo>
                <a:lnTo>
                  <a:pt x="262669" y="433344"/>
                </a:lnTo>
                <a:lnTo>
                  <a:pt x="262890" y="42291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62"/>
          <p:cNvSpPr/>
          <p:nvPr/>
        </p:nvSpPr>
        <p:spPr>
          <a:xfrm>
            <a:off x="6035040" y="5532948"/>
            <a:ext cx="251461" cy="412516"/>
          </a:xfrm>
          <a:custGeom>
            <a:avLst/>
            <a:gdLst/>
            <a:ahLst/>
            <a:cxnLst/>
            <a:rect l="0" t="0" r="0" b="0"/>
            <a:pathLst>
              <a:path w="251461" h="412516">
                <a:moveTo>
                  <a:pt x="0" y="79181"/>
                </a:moveTo>
                <a:lnTo>
                  <a:pt x="0" y="101158"/>
                </a:lnTo>
                <a:lnTo>
                  <a:pt x="1270" y="109073"/>
                </a:lnTo>
                <a:lnTo>
                  <a:pt x="3386" y="118159"/>
                </a:lnTo>
                <a:lnTo>
                  <a:pt x="6068" y="128027"/>
                </a:lnTo>
                <a:lnTo>
                  <a:pt x="9124" y="137145"/>
                </a:lnTo>
                <a:lnTo>
                  <a:pt x="12433" y="145764"/>
                </a:lnTo>
                <a:lnTo>
                  <a:pt x="15908" y="154049"/>
                </a:lnTo>
                <a:lnTo>
                  <a:pt x="18225" y="162114"/>
                </a:lnTo>
                <a:lnTo>
                  <a:pt x="19770" y="170029"/>
                </a:lnTo>
                <a:lnTo>
                  <a:pt x="20800" y="177847"/>
                </a:lnTo>
                <a:lnTo>
                  <a:pt x="28317" y="225255"/>
                </a:lnTo>
                <a:lnTo>
                  <a:pt x="30308" y="240064"/>
                </a:lnTo>
                <a:lnTo>
                  <a:pt x="31635" y="252477"/>
                </a:lnTo>
                <a:lnTo>
                  <a:pt x="32519" y="263291"/>
                </a:lnTo>
                <a:lnTo>
                  <a:pt x="39833" y="333123"/>
                </a:lnTo>
                <a:lnTo>
                  <a:pt x="43065" y="355155"/>
                </a:lnTo>
                <a:lnTo>
                  <a:pt x="46489" y="373655"/>
                </a:lnTo>
                <a:lnTo>
                  <a:pt x="55044" y="412515"/>
                </a:lnTo>
                <a:lnTo>
                  <a:pt x="53206" y="411894"/>
                </a:lnTo>
                <a:lnTo>
                  <a:pt x="49440" y="407670"/>
                </a:lnTo>
                <a:lnTo>
                  <a:pt x="44390" y="401044"/>
                </a:lnTo>
                <a:lnTo>
                  <a:pt x="39753" y="391546"/>
                </a:lnTo>
                <a:lnTo>
                  <a:pt x="35392" y="380135"/>
                </a:lnTo>
                <a:lnTo>
                  <a:pt x="19267" y="331387"/>
                </a:lnTo>
                <a:lnTo>
                  <a:pt x="15385" y="315898"/>
                </a:lnTo>
                <a:lnTo>
                  <a:pt x="11526" y="297953"/>
                </a:lnTo>
                <a:lnTo>
                  <a:pt x="7684" y="278369"/>
                </a:lnTo>
                <a:lnTo>
                  <a:pt x="5122" y="262773"/>
                </a:lnTo>
                <a:lnTo>
                  <a:pt x="3415" y="249836"/>
                </a:lnTo>
                <a:lnTo>
                  <a:pt x="2277" y="238671"/>
                </a:lnTo>
                <a:lnTo>
                  <a:pt x="2788" y="221068"/>
                </a:lnTo>
                <a:lnTo>
                  <a:pt x="4398" y="199172"/>
                </a:lnTo>
                <a:lnTo>
                  <a:pt x="6742" y="174416"/>
                </a:lnTo>
                <a:lnTo>
                  <a:pt x="8304" y="154101"/>
                </a:lnTo>
                <a:lnTo>
                  <a:pt x="9346" y="136748"/>
                </a:lnTo>
                <a:lnTo>
                  <a:pt x="10041" y="121369"/>
                </a:lnTo>
                <a:lnTo>
                  <a:pt x="11773" y="108577"/>
                </a:lnTo>
                <a:lnTo>
                  <a:pt x="14199" y="97508"/>
                </a:lnTo>
                <a:lnTo>
                  <a:pt x="17086" y="87589"/>
                </a:lnTo>
                <a:lnTo>
                  <a:pt x="20280" y="78437"/>
                </a:lnTo>
                <a:lnTo>
                  <a:pt x="23680" y="69795"/>
                </a:lnTo>
                <a:lnTo>
                  <a:pt x="27216" y="61494"/>
                </a:lnTo>
                <a:lnTo>
                  <a:pt x="34533" y="48884"/>
                </a:lnTo>
                <a:lnTo>
                  <a:pt x="42018" y="37776"/>
                </a:lnTo>
                <a:lnTo>
                  <a:pt x="45791" y="31258"/>
                </a:lnTo>
                <a:lnTo>
                  <a:pt x="53372" y="18512"/>
                </a:lnTo>
                <a:lnTo>
                  <a:pt x="60974" y="8614"/>
                </a:lnTo>
                <a:lnTo>
                  <a:pt x="66049" y="5467"/>
                </a:lnTo>
                <a:lnTo>
                  <a:pt x="71973" y="3368"/>
                </a:lnTo>
                <a:lnTo>
                  <a:pt x="78462" y="1969"/>
                </a:lnTo>
                <a:lnTo>
                  <a:pt x="84057" y="1037"/>
                </a:lnTo>
                <a:lnTo>
                  <a:pt x="89059" y="415"/>
                </a:lnTo>
                <a:lnTo>
                  <a:pt x="93662" y="0"/>
                </a:lnTo>
                <a:lnTo>
                  <a:pt x="99271" y="994"/>
                </a:lnTo>
                <a:lnTo>
                  <a:pt x="105551" y="2926"/>
                </a:lnTo>
                <a:lnTo>
                  <a:pt x="112277" y="5485"/>
                </a:lnTo>
                <a:lnTo>
                  <a:pt x="118031" y="7190"/>
                </a:lnTo>
                <a:lnTo>
                  <a:pt x="123137" y="8328"/>
                </a:lnTo>
                <a:lnTo>
                  <a:pt x="127811" y="9085"/>
                </a:lnTo>
                <a:lnTo>
                  <a:pt x="133467" y="13401"/>
                </a:lnTo>
                <a:lnTo>
                  <a:pt x="139778" y="20088"/>
                </a:lnTo>
                <a:lnTo>
                  <a:pt x="146525" y="28356"/>
                </a:lnTo>
                <a:lnTo>
                  <a:pt x="154833" y="37677"/>
                </a:lnTo>
                <a:lnTo>
                  <a:pt x="174225" y="58195"/>
                </a:lnTo>
                <a:lnTo>
                  <a:pt x="182189" y="67731"/>
                </a:lnTo>
                <a:lnTo>
                  <a:pt x="188770" y="76628"/>
                </a:lnTo>
                <a:lnTo>
                  <a:pt x="194426" y="85099"/>
                </a:lnTo>
                <a:lnTo>
                  <a:pt x="199467" y="93286"/>
                </a:lnTo>
                <a:lnTo>
                  <a:pt x="204098" y="101285"/>
                </a:lnTo>
                <a:lnTo>
                  <a:pt x="208455" y="109157"/>
                </a:lnTo>
                <a:lnTo>
                  <a:pt x="213900" y="123295"/>
                </a:lnTo>
                <a:lnTo>
                  <a:pt x="220070" y="141611"/>
                </a:lnTo>
                <a:lnTo>
                  <a:pt x="226723" y="162711"/>
                </a:lnTo>
                <a:lnTo>
                  <a:pt x="232429" y="178047"/>
                </a:lnTo>
                <a:lnTo>
                  <a:pt x="237502" y="189542"/>
                </a:lnTo>
                <a:lnTo>
                  <a:pt x="242155" y="198475"/>
                </a:lnTo>
                <a:lnTo>
                  <a:pt x="245256" y="206971"/>
                </a:lnTo>
                <a:lnTo>
                  <a:pt x="247324" y="215174"/>
                </a:lnTo>
                <a:lnTo>
                  <a:pt x="248702" y="223183"/>
                </a:lnTo>
                <a:lnTo>
                  <a:pt x="250234" y="235469"/>
                </a:lnTo>
                <a:lnTo>
                  <a:pt x="250915" y="245163"/>
                </a:lnTo>
                <a:lnTo>
                  <a:pt x="251097" y="249526"/>
                </a:lnTo>
                <a:lnTo>
                  <a:pt x="251460" y="2734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63"/>
          <p:cNvSpPr/>
          <p:nvPr/>
        </p:nvSpPr>
        <p:spPr>
          <a:xfrm>
            <a:off x="5989320" y="5612129"/>
            <a:ext cx="331470" cy="217172"/>
          </a:xfrm>
          <a:custGeom>
            <a:avLst/>
            <a:gdLst/>
            <a:ahLst/>
            <a:cxnLst/>
            <a:rect l="0" t="0" r="0" b="0"/>
            <a:pathLst>
              <a:path w="331470" h="217172">
                <a:moveTo>
                  <a:pt x="0" y="217171"/>
                </a:moveTo>
                <a:lnTo>
                  <a:pt x="6067" y="211103"/>
                </a:lnTo>
                <a:lnTo>
                  <a:pt x="10395" y="205505"/>
                </a:lnTo>
                <a:lnTo>
                  <a:pt x="15820" y="197964"/>
                </a:lnTo>
                <a:lnTo>
                  <a:pt x="21976" y="189126"/>
                </a:lnTo>
                <a:lnTo>
                  <a:pt x="28621" y="181964"/>
                </a:lnTo>
                <a:lnTo>
                  <a:pt x="35590" y="175920"/>
                </a:lnTo>
                <a:lnTo>
                  <a:pt x="42777" y="170620"/>
                </a:lnTo>
                <a:lnTo>
                  <a:pt x="52648" y="162007"/>
                </a:lnTo>
                <a:lnTo>
                  <a:pt x="64308" y="151185"/>
                </a:lnTo>
                <a:lnTo>
                  <a:pt x="77162" y="138890"/>
                </a:lnTo>
                <a:lnTo>
                  <a:pt x="95891" y="124343"/>
                </a:lnTo>
                <a:lnTo>
                  <a:pt x="118538" y="108296"/>
                </a:lnTo>
                <a:lnTo>
                  <a:pt x="143795" y="91248"/>
                </a:lnTo>
                <a:lnTo>
                  <a:pt x="168253" y="76071"/>
                </a:lnTo>
                <a:lnTo>
                  <a:pt x="192179" y="62145"/>
                </a:lnTo>
                <a:lnTo>
                  <a:pt x="215749" y="49050"/>
                </a:lnTo>
                <a:lnTo>
                  <a:pt x="232732" y="39050"/>
                </a:lnTo>
                <a:lnTo>
                  <a:pt x="245325" y="31114"/>
                </a:lnTo>
                <a:lnTo>
                  <a:pt x="254989" y="24552"/>
                </a:lnTo>
                <a:lnTo>
                  <a:pt x="263973" y="20178"/>
                </a:lnTo>
                <a:lnTo>
                  <a:pt x="272502" y="17263"/>
                </a:lnTo>
                <a:lnTo>
                  <a:pt x="33146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64"/>
          <p:cNvSpPr/>
          <p:nvPr/>
        </p:nvSpPr>
        <p:spPr>
          <a:xfrm>
            <a:off x="7463790" y="3291839"/>
            <a:ext cx="160020" cy="228601"/>
          </a:xfrm>
          <a:custGeom>
            <a:avLst/>
            <a:gdLst/>
            <a:ahLst/>
            <a:cxnLst/>
            <a:rect l="0" t="0" r="0" b="0"/>
            <a:pathLst>
              <a:path w="160020" h="228601">
                <a:moveTo>
                  <a:pt x="0" y="0"/>
                </a:moveTo>
                <a:lnTo>
                  <a:pt x="12135" y="12136"/>
                </a:lnTo>
                <a:lnTo>
                  <a:pt x="18250" y="19521"/>
                </a:lnTo>
                <a:lnTo>
                  <a:pt x="24866" y="28254"/>
                </a:lnTo>
                <a:lnTo>
                  <a:pt x="31818" y="37886"/>
                </a:lnTo>
                <a:lnTo>
                  <a:pt x="38991" y="50658"/>
                </a:lnTo>
                <a:lnTo>
                  <a:pt x="46315" y="65522"/>
                </a:lnTo>
                <a:lnTo>
                  <a:pt x="65369" y="106621"/>
                </a:lnTo>
                <a:lnTo>
                  <a:pt x="70250" y="116801"/>
                </a:lnTo>
                <a:lnTo>
                  <a:pt x="77312" y="127398"/>
                </a:lnTo>
                <a:lnTo>
                  <a:pt x="85832" y="138272"/>
                </a:lnTo>
                <a:lnTo>
                  <a:pt x="95321" y="149331"/>
                </a:lnTo>
                <a:lnTo>
                  <a:pt x="105457" y="161784"/>
                </a:lnTo>
                <a:lnTo>
                  <a:pt x="135386" y="199772"/>
                </a:lnTo>
                <a:lnTo>
                  <a:pt x="142327" y="208112"/>
                </a:lnTo>
                <a:lnTo>
                  <a:pt x="160019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65"/>
          <p:cNvSpPr/>
          <p:nvPr/>
        </p:nvSpPr>
        <p:spPr>
          <a:xfrm>
            <a:off x="7464260" y="3191285"/>
            <a:ext cx="319365" cy="329155"/>
          </a:xfrm>
          <a:custGeom>
            <a:avLst/>
            <a:gdLst/>
            <a:ahLst/>
            <a:cxnLst/>
            <a:rect l="0" t="0" r="0" b="0"/>
            <a:pathLst>
              <a:path w="319365" h="329155">
                <a:moveTo>
                  <a:pt x="10959" y="146274"/>
                </a:moveTo>
                <a:lnTo>
                  <a:pt x="4892" y="134139"/>
                </a:lnTo>
                <a:lnTo>
                  <a:pt x="1912" y="124794"/>
                </a:lnTo>
                <a:lnTo>
                  <a:pt x="589" y="116408"/>
                </a:lnTo>
                <a:lnTo>
                  <a:pt x="0" y="108447"/>
                </a:lnTo>
                <a:lnTo>
                  <a:pt x="2384" y="103276"/>
                </a:lnTo>
                <a:lnTo>
                  <a:pt x="6512" y="97289"/>
                </a:lnTo>
                <a:lnTo>
                  <a:pt x="11804" y="90758"/>
                </a:lnTo>
                <a:lnTo>
                  <a:pt x="19142" y="83863"/>
                </a:lnTo>
                <a:lnTo>
                  <a:pt x="27845" y="76727"/>
                </a:lnTo>
                <a:lnTo>
                  <a:pt x="37457" y="69429"/>
                </a:lnTo>
                <a:lnTo>
                  <a:pt x="46404" y="62024"/>
                </a:lnTo>
                <a:lnTo>
                  <a:pt x="54909" y="54548"/>
                </a:lnTo>
                <a:lnTo>
                  <a:pt x="63120" y="47023"/>
                </a:lnTo>
                <a:lnTo>
                  <a:pt x="72403" y="40737"/>
                </a:lnTo>
                <a:lnTo>
                  <a:pt x="82402" y="35276"/>
                </a:lnTo>
                <a:lnTo>
                  <a:pt x="111291" y="21523"/>
                </a:lnTo>
                <a:lnTo>
                  <a:pt x="143808" y="5497"/>
                </a:lnTo>
                <a:lnTo>
                  <a:pt x="151595" y="2893"/>
                </a:lnTo>
                <a:lnTo>
                  <a:pt x="159327" y="1157"/>
                </a:lnTo>
                <a:lnTo>
                  <a:pt x="167021" y="0"/>
                </a:lnTo>
                <a:lnTo>
                  <a:pt x="173421" y="498"/>
                </a:lnTo>
                <a:lnTo>
                  <a:pt x="178957" y="2100"/>
                </a:lnTo>
                <a:lnTo>
                  <a:pt x="188495" y="5997"/>
                </a:lnTo>
                <a:lnTo>
                  <a:pt x="196967" y="7729"/>
                </a:lnTo>
                <a:lnTo>
                  <a:pt x="199734" y="10731"/>
                </a:lnTo>
                <a:lnTo>
                  <a:pt x="201579" y="15272"/>
                </a:lnTo>
                <a:lnTo>
                  <a:pt x="202809" y="20840"/>
                </a:lnTo>
                <a:lnTo>
                  <a:pt x="204176" y="30412"/>
                </a:lnTo>
                <a:lnTo>
                  <a:pt x="204784" y="40170"/>
                </a:lnTo>
                <a:lnTo>
                  <a:pt x="205054" y="52974"/>
                </a:lnTo>
                <a:lnTo>
                  <a:pt x="203855" y="58674"/>
                </a:lnTo>
                <a:lnTo>
                  <a:pt x="199138" y="68394"/>
                </a:lnTo>
                <a:lnTo>
                  <a:pt x="192808" y="80334"/>
                </a:lnTo>
                <a:lnTo>
                  <a:pt x="189342" y="87074"/>
                </a:lnTo>
                <a:lnTo>
                  <a:pt x="185761" y="95377"/>
                </a:lnTo>
                <a:lnTo>
                  <a:pt x="182104" y="104723"/>
                </a:lnTo>
                <a:lnTo>
                  <a:pt x="178396" y="114763"/>
                </a:lnTo>
                <a:lnTo>
                  <a:pt x="174654" y="122727"/>
                </a:lnTo>
                <a:lnTo>
                  <a:pt x="170889" y="129306"/>
                </a:lnTo>
                <a:lnTo>
                  <a:pt x="167109" y="134962"/>
                </a:lnTo>
                <a:lnTo>
                  <a:pt x="162049" y="140003"/>
                </a:lnTo>
                <a:lnTo>
                  <a:pt x="156136" y="144634"/>
                </a:lnTo>
                <a:lnTo>
                  <a:pt x="149654" y="148990"/>
                </a:lnTo>
                <a:lnTo>
                  <a:pt x="144062" y="153165"/>
                </a:lnTo>
                <a:lnTo>
                  <a:pt x="134463" y="161190"/>
                </a:lnTo>
                <a:lnTo>
                  <a:pt x="125963" y="168990"/>
                </a:lnTo>
                <a:lnTo>
                  <a:pt x="120493" y="174151"/>
                </a:lnTo>
                <a:lnTo>
                  <a:pt x="122293" y="172210"/>
                </a:lnTo>
                <a:lnTo>
                  <a:pt x="124553" y="171185"/>
                </a:lnTo>
                <a:lnTo>
                  <a:pt x="130448" y="170046"/>
                </a:lnTo>
                <a:lnTo>
                  <a:pt x="135069" y="168472"/>
                </a:lnTo>
                <a:lnTo>
                  <a:pt x="140689" y="166153"/>
                </a:lnTo>
                <a:lnTo>
                  <a:pt x="146976" y="163337"/>
                </a:lnTo>
                <a:lnTo>
                  <a:pt x="154977" y="160189"/>
                </a:lnTo>
                <a:lnTo>
                  <a:pt x="174028" y="153305"/>
                </a:lnTo>
                <a:lnTo>
                  <a:pt x="183171" y="150962"/>
                </a:lnTo>
                <a:lnTo>
                  <a:pt x="191808" y="149399"/>
                </a:lnTo>
                <a:lnTo>
                  <a:pt x="200105" y="148358"/>
                </a:lnTo>
                <a:lnTo>
                  <a:pt x="210717" y="147663"/>
                </a:lnTo>
                <a:lnTo>
                  <a:pt x="222870" y="147201"/>
                </a:lnTo>
                <a:lnTo>
                  <a:pt x="266743" y="146458"/>
                </a:lnTo>
                <a:lnTo>
                  <a:pt x="274192" y="147667"/>
                </a:lnTo>
                <a:lnTo>
                  <a:pt x="280427" y="149742"/>
                </a:lnTo>
                <a:lnTo>
                  <a:pt x="285855" y="152396"/>
                </a:lnTo>
                <a:lnTo>
                  <a:pt x="295272" y="155345"/>
                </a:lnTo>
                <a:lnTo>
                  <a:pt x="299561" y="156131"/>
                </a:lnTo>
                <a:lnTo>
                  <a:pt x="307714" y="160392"/>
                </a:lnTo>
                <a:lnTo>
                  <a:pt x="311665" y="163306"/>
                </a:lnTo>
                <a:lnTo>
                  <a:pt x="314300" y="166519"/>
                </a:lnTo>
                <a:lnTo>
                  <a:pt x="316057" y="169931"/>
                </a:lnTo>
                <a:lnTo>
                  <a:pt x="318008" y="177109"/>
                </a:lnTo>
                <a:lnTo>
                  <a:pt x="318876" y="184532"/>
                </a:lnTo>
                <a:lnTo>
                  <a:pt x="319261" y="192065"/>
                </a:lnTo>
                <a:lnTo>
                  <a:pt x="319364" y="195851"/>
                </a:lnTo>
                <a:lnTo>
                  <a:pt x="318162" y="200916"/>
                </a:lnTo>
                <a:lnTo>
                  <a:pt x="316092" y="206832"/>
                </a:lnTo>
                <a:lnTo>
                  <a:pt x="313441" y="213316"/>
                </a:lnTo>
                <a:lnTo>
                  <a:pt x="310404" y="220179"/>
                </a:lnTo>
                <a:lnTo>
                  <a:pt x="303642" y="234577"/>
                </a:lnTo>
                <a:lnTo>
                  <a:pt x="298791" y="240703"/>
                </a:lnTo>
                <a:lnTo>
                  <a:pt x="293017" y="246057"/>
                </a:lnTo>
                <a:lnTo>
                  <a:pt x="286628" y="250896"/>
                </a:lnTo>
                <a:lnTo>
                  <a:pt x="281099" y="256662"/>
                </a:lnTo>
                <a:lnTo>
                  <a:pt x="276142" y="263046"/>
                </a:lnTo>
                <a:lnTo>
                  <a:pt x="271568" y="269842"/>
                </a:lnTo>
                <a:lnTo>
                  <a:pt x="265979" y="275643"/>
                </a:lnTo>
                <a:lnTo>
                  <a:pt x="259712" y="280780"/>
                </a:lnTo>
                <a:lnTo>
                  <a:pt x="252994" y="285475"/>
                </a:lnTo>
                <a:lnTo>
                  <a:pt x="247246" y="289874"/>
                </a:lnTo>
                <a:lnTo>
                  <a:pt x="237472" y="298150"/>
                </a:lnTo>
                <a:lnTo>
                  <a:pt x="231819" y="302135"/>
                </a:lnTo>
                <a:lnTo>
                  <a:pt x="225508" y="306061"/>
                </a:lnTo>
                <a:lnTo>
                  <a:pt x="218762" y="309949"/>
                </a:lnTo>
                <a:lnTo>
                  <a:pt x="204493" y="317655"/>
                </a:lnTo>
                <a:lnTo>
                  <a:pt x="197132" y="321488"/>
                </a:lnTo>
                <a:lnTo>
                  <a:pt x="189684" y="324044"/>
                </a:lnTo>
                <a:lnTo>
                  <a:pt x="182179" y="325747"/>
                </a:lnTo>
                <a:lnTo>
                  <a:pt x="174636" y="326883"/>
                </a:lnTo>
                <a:lnTo>
                  <a:pt x="168337" y="327640"/>
                </a:lnTo>
                <a:lnTo>
                  <a:pt x="162868" y="328145"/>
                </a:lnTo>
                <a:lnTo>
                  <a:pt x="153404" y="328706"/>
                </a:lnTo>
                <a:lnTo>
                  <a:pt x="139141" y="329095"/>
                </a:lnTo>
                <a:lnTo>
                  <a:pt x="148119" y="3291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66"/>
          <p:cNvSpPr/>
          <p:nvPr/>
        </p:nvSpPr>
        <p:spPr>
          <a:xfrm>
            <a:off x="8710288" y="5520689"/>
            <a:ext cx="262263" cy="203450"/>
          </a:xfrm>
          <a:custGeom>
            <a:avLst/>
            <a:gdLst/>
            <a:ahLst/>
            <a:cxnLst/>
            <a:rect l="0" t="0" r="0" b="0"/>
            <a:pathLst>
              <a:path w="262263" h="203450">
                <a:moveTo>
                  <a:pt x="67952" y="0"/>
                </a:moveTo>
                <a:lnTo>
                  <a:pt x="55816" y="0"/>
                </a:lnTo>
                <a:lnTo>
                  <a:pt x="50971" y="1270"/>
                </a:lnTo>
                <a:lnTo>
                  <a:pt x="46472" y="3387"/>
                </a:lnTo>
                <a:lnTo>
                  <a:pt x="42201" y="6068"/>
                </a:lnTo>
                <a:lnTo>
                  <a:pt x="38084" y="10395"/>
                </a:lnTo>
                <a:lnTo>
                  <a:pt x="34070" y="15821"/>
                </a:lnTo>
                <a:lnTo>
                  <a:pt x="30124" y="21977"/>
                </a:lnTo>
                <a:lnTo>
                  <a:pt x="27493" y="27351"/>
                </a:lnTo>
                <a:lnTo>
                  <a:pt x="25739" y="32205"/>
                </a:lnTo>
                <a:lnTo>
                  <a:pt x="24570" y="36710"/>
                </a:lnTo>
                <a:lnTo>
                  <a:pt x="22521" y="40983"/>
                </a:lnTo>
                <a:lnTo>
                  <a:pt x="19885" y="45102"/>
                </a:lnTo>
                <a:lnTo>
                  <a:pt x="16857" y="49118"/>
                </a:lnTo>
                <a:lnTo>
                  <a:pt x="13568" y="55605"/>
                </a:lnTo>
                <a:lnTo>
                  <a:pt x="10106" y="63741"/>
                </a:lnTo>
                <a:lnTo>
                  <a:pt x="6527" y="72974"/>
                </a:lnTo>
                <a:lnTo>
                  <a:pt x="4142" y="82939"/>
                </a:lnTo>
                <a:lnTo>
                  <a:pt x="2552" y="93393"/>
                </a:lnTo>
                <a:lnTo>
                  <a:pt x="1492" y="104172"/>
                </a:lnTo>
                <a:lnTo>
                  <a:pt x="784" y="115168"/>
                </a:lnTo>
                <a:lnTo>
                  <a:pt x="314" y="126309"/>
                </a:lnTo>
                <a:lnTo>
                  <a:pt x="0" y="137546"/>
                </a:lnTo>
                <a:lnTo>
                  <a:pt x="1060" y="146308"/>
                </a:lnTo>
                <a:lnTo>
                  <a:pt x="3038" y="153419"/>
                </a:lnTo>
                <a:lnTo>
                  <a:pt x="5626" y="159429"/>
                </a:lnTo>
                <a:lnTo>
                  <a:pt x="8620" y="164706"/>
                </a:lnTo>
                <a:lnTo>
                  <a:pt x="11888" y="169494"/>
                </a:lnTo>
                <a:lnTo>
                  <a:pt x="15336" y="173957"/>
                </a:lnTo>
                <a:lnTo>
                  <a:pt x="18904" y="178201"/>
                </a:lnTo>
                <a:lnTo>
                  <a:pt x="22554" y="182301"/>
                </a:lnTo>
                <a:lnTo>
                  <a:pt x="26256" y="186304"/>
                </a:lnTo>
                <a:lnTo>
                  <a:pt x="31264" y="190243"/>
                </a:lnTo>
                <a:lnTo>
                  <a:pt x="37143" y="194139"/>
                </a:lnTo>
                <a:lnTo>
                  <a:pt x="43603" y="198006"/>
                </a:lnTo>
                <a:lnTo>
                  <a:pt x="49179" y="200584"/>
                </a:lnTo>
                <a:lnTo>
                  <a:pt x="54167" y="202303"/>
                </a:lnTo>
                <a:lnTo>
                  <a:pt x="58762" y="203449"/>
                </a:lnTo>
                <a:lnTo>
                  <a:pt x="64365" y="202943"/>
                </a:lnTo>
                <a:lnTo>
                  <a:pt x="70640" y="201335"/>
                </a:lnTo>
                <a:lnTo>
                  <a:pt x="77363" y="198994"/>
                </a:lnTo>
                <a:lnTo>
                  <a:pt x="84386" y="197433"/>
                </a:lnTo>
                <a:lnTo>
                  <a:pt x="91608" y="196392"/>
                </a:lnTo>
                <a:lnTo>
                  <a:pt x="98962" y="195698"/>
                </a:lnTo>
                <a:lnTo>
                  <a:pt x="108945" y="193966"/>
                </a:lnTo>
                <a:lnTo>
                  <a:pt x="120681" y="191541"/>
                </a:lnTo>
                <a:lnTo>
                  <a:pt x="133585" y="188653"/>
                </a:lnTo>
                <a:lnTo>
                  <a:pt x="148537" y="184189"/>
                </a:lnTo>
                <a:lnTo>
                  <a:pt x="164855" y="178673"/>
                </a:lnTo>
                <a:lnTo>
                  <a:pt x="182084" y="172455"/>
                </a:lnTo>
                <a:lnTo>
                  <a:pt x="196110" y="168310"/>
                </a:lnTo>
                <a:lnTo>
                  <a:pt x="208000" y="165547"/>
                </a:lnTo>
                <a:lnTo>
                  <a:pt x="262262" y="1600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67"/>
          <p:cNvSpPr/>
          <p:nvPr/>
        </p:nvSpPr>
        <p:spPr>
          <a:xfrm>
            <a:off x="7326630" y="5760719"/>
            <a:ext cx="125730" cy="354332"/>
          </a:xfrm>
          <a:custGeom>
            <a:avLst/>
            <a:gdLst/>
            <a:ahLst/>
            <a:cxnLst/>
            <a:rect l="0" t="0" r="0" b="0"/>
            <a:pathLst>
              <a:path w="125730" h="354332">
                <a:moveTo>
                  <a:pt x="0" y="0"/>
                </a:moveTo>
                <a:lnTo>
                  <a:pt x="6068" y="18204"/>
                </a:lnTo>
                <a:lnTo>
                  <a:pt x="9125" y="26106"/>
                </a:lnTo>
                <a:lnTo>
                  <a:pt x="12432" y="33914"/>
                </a:lnTo>
                <a:lnTo>
                  <a:pt x="19496" y="49363"/>
                </a:lnTo>
                <a:lnTo>
                  <a:pt x="34378" y="79977"/>
                </a:lnTo>
                <a:lnTo>
                  <a:pt x="55615" y="122619"/>
                </a:lnTo>
                <a:lnTo>
                  <a:pt x="61206" y="135086"/>
                </a:lnTo>
                <a:lnTo>
                  <a:pt x="66204" y="147207"/>
                </a:lnTo>
                <a:lnTo>
                  <a:pt x="70806" y="159099"/>
                </a:lnTo>
                <a:lnTo>
                  <a:pt x="75143" y="172106"/>
                </a:lnTo>
                <a:lnTo>
                  <a:pt x="79306" y="185857"/>
                </a:lnTo>
                <a:lnTo>
                  <a:pt x="83351" y="200105"/>
                </a:lnTo>
                <a:lnTo>
                  <a:pt x="87316" y="212144"/>
                </a:lnTo>
                <a:lnTo>
                  <a:pt x="91231" y="222709"/>
                </a:lnTo>
                <a:lnTo>
                  <a:pt x="95110" y="232293"/>
                </a:lnTo>
                <a:lnTo>
                  <a:pt x="98967" y="241222"/>
                </a:lnTo>
                <a:lnTo>
                  <a:pt x="106639" y="257917"/>
                </a:lnTo>
                <a:lnTo>
                  <a:pt x="109192" y="265924"/>
                </a:lnTo>
                <a:lnTo>
                  <a:pt x="110895" y="273803"/>
                </a:lnTo>
                <a:lnTo>
                  <a:pt x="112029" y="281596"/>
                </a:lnTo>
                <a:lnTo>
                  <a:pt x="112786" y="288060"/>
                </a:lnTo>
                <a:lnTo>
                  <a:pt x="113627" y="298631"/>
                </a:lnTo>
                <a:lnTo>
                  <a:pt x="115121" y="304497"/>
                </a:lnTo>
                <a:lnTo>
                  <a:pt x="117387" y="310948"/>
                </a:lnTo>
                <a:lnTo>
                  <a:pt x="120168" y="317789"/>
                </a:lnTo>
                <a:lnTo>
                  <a:pt x="123257" y="328777"/>
                </a:lnTo>
                <a:lnTo>
                  <a:pt x="124631" y="337894"/>
                </a:lnTo>
                <a:lnTo>
                  <a:pt x="124997" y="342102"/>
                </a:lnTo>
                <a:lnTo>
                  <a:pt x="125729" y="3543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68"/>
          <p:cNvSpPr/>
          <p:nvPr/>
        </p:nvSpPr>
        <p:spPr>
          <a:xfrm>
            <a:off x="7235190" y="5760790"/>
            <a:ext cx="318899" cy="319970"/>
          </a:xfrm>
          <a:custGeom>
            <a:avLst/>
            <a:gdLst/>
            <a:ahLst/>
            <a:cxnLst/>
            <a:rect l="0" t="0" r="0" b="0"/>
            <a:pathLst>
              <a:path w="318899" h="319970">
                <a:moveTo>
                  <a:pt x="0" y="91369"/>
                </a:moveTo>
                <a:lnTo>
                  <a:pt x="0" y="73166"/>
                </a:lnTo>
                <a:lnTo>
                  <a:pt x="1270" y="66534"/>
                </a:lnTo>
                <a:lnTo>
                  <a:pt x="3386" y="60843"/>
                </a:lnTo>
                <a:lnTo>
                  <a:pt x="6068" y="55778"/>
                </a:lnTo>
                <a:lnTo>
                  <a:pt x="9125" y="52402"/>
                </a:lnTo>
                <a:lnTo>
                  <a:pt x="12433" y="50151"/>
                </a:lnTo>
                <a:lnTo>
                  <a:pt x="20765" y="46380"/>
                </a:lnTo>
                <a:lnTo>
                  <a:pt x="32936" y="40471"/>
                </a:lnTo>
                <a:lnTo>
                  <a:pt x="41007" y="35847"/>
                </a:lnTo>
                <a:lnTo>
                  <a:pt x="50197" y="30225"/>
                </a:lnTo>
                <a:lnTo>
                  <a:pt x="60136" y="23936"/>
                </a:lnTo>
                <a:lnTo>
                  <a:pt x="69300" y="18474"/>
                </a:lnTo>
                <a:lnTo>
                  <a:pt x="77950" y="13562"/>
                </a:lnTo>
                <a:lnTo>
                  <a:pt x="86256" y="9018"/>
                </a:lnTo>
                <a:lnTo>
                  <a:pt x="94334" y="5989"/>
                </a:lnTo>
                <a:lnTo>
                  <a:pt x="102259" y="3969"/>
                </a:lnTo>
                <a:lnTo>
                  <a:pt x="110083" y="2622"/>
                </a:lnTo>
                <a:lnTo>
                  <a:pt x="117838" y="1725"/>
                </a:lnTo>
                <a:lnTo>
                  <a:pt x="125549" y="1126"/>
                </a:lnTo>
                <a:lnTo>
                  <a:pt x="133229" y="728"/>
                </a:lnTo>
                <a:lnTo>
                  <a:pt x="151923" y="284"/>
                </a:lnTo>
                <a:lnTo>
                  <a:pt x="182833" y="0"/>
                </a:lnTo>
                <a:lnTo>
                  <a:pt x="190469" y="1246"/>
                </a:lnTo>
                <a:lnTo>
                  <a:pt x="199369" y="3348"/>
                </a:lnTo>
                <a:lnTo>
                  <a:pt x="209112" y="6018"/>
                </a:lnTo>
                <a:lnTo>
                  <a:pt x="218148" y="9069"/>
                </a:lnTo>
                <a:lnTo>
                  <a:pt x="226711" y="12372"/>
                </a:lnTo>
                <a:lnTo>
                  <a:pt x="234961" y="15844"/>
                </a:lnTo>
                <a:lnTo>
                  <a:pt x="241731" y="19430"/>
                </a:lnTo>
                <a:lnTo>
                  <a:pt x="247514" y="23089"/>
                </a:lnTo>
                <a:lnTo>
                  <a:pt x="252639" y="26799"/>
                </a:lnTo>
                <a:lnTo>
                  <a:pt x="257326" y="31813"/>
                </a:lnTo>
                <a:lnTo>
                  <a:pt x="261720" y="37695"/>
                </a:lnTo>
                <a:lnTo>
                  <a:pt x="265920" y="44156"/>
                </a:lnTo>
                <a:lnTo>
                  <a:pt x="269990" y="49734"/>
                </a:lnTo>
                <a:lnTo>
                  <a:pt x="277899" y="59318"/>
                </a:lnTo>
                <a:lnTo>
                  <a:pt x="281786" y="64922"/>
                </a:lnTo>
                <a:lnTo>
                  <a:pt x="285647" y="71198"/>
                </a:lnTo>
                <a:lnTo>
                  <a:pt x="289491" y="77921"/>
                </a:lnTo>
                <a:lnTo>
                  <a:pt x="300536" y="98939"/>
                </a:lnTo>
                <a:lnTo>
                  <a:pt x="307037" y="111656"/>
                </a:lnTo>
                <a:lnTo>
                  <a:pt x="311371" y="122674"/>
                </a:lnTo>
                <a:lnTo>
                  <a:pt x="314261" y="132559"/>
                </a:lnTo>
                <a:lnTo>
                  <a:pt x="316187" y="141689"/>
                </a:lnTo>
                <a:lnTo>
                  <a:pt x="317472" y="150316"/>
                </a:lnTo>
                <a:lnTo>
                  <a:pt x="318328" y="158607"/>
                </a:lnTo>
                <a:lnTo>
                  <a:pt x="318898" y="166674"/>
                </a:lnTo>
                <a:lnTo>
                  <a:pt x="318009" y="177133"/>
                </a:lnTo>
                <a:lnTo>
                  <a:pt x="316145" y="189185"/>
                </a:lnTo>
                <a:lnTo>
                  <a:pt x="313634" y="202300"/>
                </a:lnTo>
                <a:lnTo>
                  <a:pt x="309419" y="216123"/>
                </a:lnTo>
                <a:lnTo>
                  <a:pt x="304069" y="230419"/>
                </a:lnTo>
                <a:lnTo>
                  <a:pt x="297962" y="245028"/>
                </a:lnTo>
                <a:lnTo>
                  <a:pt x="292622" y="256039"/>
                </a:lnTo>
                <a:lnTo>
                  <a:pt x="287791" y="264649"/>
                </a:lnTo>
                <a:lnTo>
                  <a:pt x="283301" y="271659"/>
                </a:lnTo>
                <a:lnTo>
                  <a:pt x="279037" y="277603"/>
                </a:lnTo>
                <a:lnTo>
                  <a:pt x="270913" y="287593"/>
                </a:lnTo>
                <a:lnTo>
                  <a:pt x="266969" y="290765"/>
                </a:lnTo>
                <a:lnTo>
                  <a:pt x="263069" y="292880"/>
                </a:lnTo>
                <a:lnTo>
                  <a:pt x="259199" y="294290"/>
                </a:lnTo>
                <a:lnTo>
                  <a:pt x="251512" y="299243"/>
                </a:lnTo>
                <a:lnTo>
                  <a:pt x="242593" y="305678"/>
                </a:lnTo>
                <a:lnTo>
                  <a:pt x="236659" y="309172"/>
                </a:lnTo>
                <a:lnTo>
                  <a:pt x="230162" y="312771"/>
                </a:lnTo>
                <a:lnTo>
                  <a:pt x="224562" y="315170"/>
                </a:lnTo>
                <a:lnTo>
                  <a:pt x="214952" y="317837"/>
                </a:lnTo>
                <a:lnTo>
                  <a:pt x="206447" y="319021"/>
                </a:lnTo>
                <a:lnTo>
                  <a:pt x="194310" y="3199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 13 Side-Angle-Side (SAS) Postulate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two sides and the</a:t>
            </a:r>
            <a:r>
              <a:rPr lang="en-US" i="1" dirty="0" smtClean="0"/>
              <a:t> included </a:t>
            </a:r>
            <a:r>
              <a:rPr lang="en-US" dirty="0" smtClean="0"/>
              <a:t>angle of one triangle are congruent to two sides and the included angle of another triangle, then the triangles are congruent.</a:t>
            </a:r>
            <a:endParaRPr lang="en-US" dirty="0"/>
          </a:p>
        </p:txBody>
      </p:sp>
      <p:sp>
        <p:nvSpPr>
          <p:cNvPr id="4" name="SMARTPenAnnotation408"/>
          <p:cNvSpPr/>
          <p:nvPr/>
        </p:nvSpPr>
        <p:spPr>
          <a:xfrm>
            <a:off x="1725930" y="3866197"/>
            <a:ext cx="1120141" cy="2225993"/>
          </a:xfrm>
          <a:custGeom>
            <a:avLst/>
            <a:gdLst/>
            <a:ahLst/>
            <a:cxnLst/>
            <a:rect l="0" t="0" r="0" b="0"/>
            <a:pathLst>
              <a:path w="1120141" h="2225993">
                <a:moveTo>
                  <a:pt x="0" y="2225992"/>
                </a:moveTo>
                <a:lnTo>
                  <a:pt x="0" y="2210084"/>
                </a:lnTo>
                <a:lnTo>
                  <a:pt x="6067" y="2186988"/>
                </a:lnTo>
                <a:lnTo>
                  <a:pt x="12433" y="2173521"/>
                </a:lnTo>
                <a:lnTo>
                  <a:pt x="15909" y="2168151"/>
                </a:lnTo>
                <a:lnTo>
                  <a:pt x="45071" y="2099916"/>
                </a:lnTo>
                <a:lnTo>
                  <a:pt x="67682" y="2041740"/>
                </a:lnTo>
                <a:lnTo>
                  <a:pt x="82425" y="1982169"/>
                </a:lnTo>
                <a:lnTo>
                  <a:pt x="100904" y="1916258"/>
                </a:lnTo>
                <a:lnTo>
                  <a:pt x="116398" y="1860605"/>
                </a:lnTo>
                <a:lnTo>
                  <a:pt x="134282" y="1797558"/>
                </a:lnTo>
                <a:lnTo>
                  <a:pt x="151265" y="1757843"/>
                </a:lnTo>
                <a:lnTo>
                  <a:pt x="164934" y="1684534"/>
                </a:lnTo>
                <a:lnTo>
                  <a:pt x="182101" y="1623817"/>
                </a:lnTo>
                <a:lnTo>
                  <a:pt x="193790" y="1584512"/>
                </a:lnTo>
                <a:lnTo>
                  <a:pt x="213552" y="1523907"/>
                </a:lnTo>
                <a:lnTo>
                  <a:pt x="235571" y="1457474"/>
                </a:lnTo>
                <a:lnTo>
                  <a:pt x="250139" y="1402230"/>
                </a:lnTo>
                <a:lnTo>
                  <a:pt x="265885" y="1349031"/>
                </a:lnTo>
                <a:lnTo>
                  <a:pt x="290024" y="1284162"/>
                </a:lnTo>
                <a:lnTo>
                  <a:pt x="307969" y="1229551"/>
                </a:lnTo>
                <a:lnTo>
                  <a:pt x="327752" y="1158026"/>
                </a:lnTo>
                <a:lnTo>
                  <a:pt x="346327" y="1098561"/>
                </a:lnTo>
                <a:lnTo>
                  <a:pt x="360510" y="1047579"/>
                </a:lnTo>
                <a:lnTo>
                  <a:pt x="374856" y="998673"/>
                </a:lnTo>
                <a:lnTo>
                  <a:pt x="398166" y="938837"/>
                </a:lnTo>
                <a:lnTo>
                  <a:pt x="415299" y="887690"/>
                </a:lnTo>
                <a:lnTo>
                  <a:pt x="429687" y="838711"/>
                </a:lnTo>
                <a:lnTo>
                  <a:pt x="448782" y="778843"/>
                </a:lnTo>
                <a:lnTo>
                  <a:pt x="469968" y="717522"/>
                </a:lnTo>
                <a:lnTo>
                  <a:pt x="489545" y="661481"/>
                </a:lnTo>
                <a:lnTo>
                  <a:pt x="508976" y="601371"/>
                </a:lnTo>
                <a:lnTo>
                  <a:pt x="551193" y="495639"/>
                </a:lnTo>
                <a:lnTo>
                  <a:pt x="637950" y="262734"/>
                </a:lnTo>
                <a:lnTo>
                  <a:pt x="700408" y="106598"/>
                </a:lnTo>
                <a:lnTo>
                  <a:pt x="724841" y="42415"/>
                </a:lnTo>
                <a:lnTo>
                  <a:pt x="739558" y="13454"/>
                </a:lnTo>
                <a:lnTo>
                  <a:pt x="745769" y="5477"/>
                </a:lnTo>
                <a:lnTo>
                  <a:pt x="751179" y="1429"/>
                </a:lnTo>
                <a:lnTo>
                  <a:pt x="756056" y="0"/>
                </a:lnTo>
                <a:lnTo>
                  <a:pt x="760577" y="317"/>
                </a:lnTo>
                <a:lnTo>
                  <a:pt x="764861" y="1799"/>
                </a:lnTo>
                <a:lnTo>
                  <a:pt x="768987" y="4057"/>
                </a:lnTo>
                <a:lnTo>
                  <a:pt x="771738" y="6832"/>
                </a:lnTo>
                <a:lnTo>
                  <a:pt x="773572" y="9952"/>
                </a:lnTo>
                <a:lnTo>
                  <a:pt x="774795" y="13303"/>
                </a:lnTo>
                <a:lnTo>
                  <a:pt x="779539" y="20411"/>
                </a:lnTo>
                <a:lnTo>
                  <a:pt x="782583" y="24085"/>
                </a:lnTo>
                <a:lnTo>
                  <a:pt x="796592" y="66482"/>
                </a:lnTo>
                <a:lnTo>
                  <a:pt x="807809" y="105176"/>
                </a:lnTo>
                <a:lnTo>
                  <a:pt x="826781" y="154487"/>
                </a:lnTo>
                <a:lnTo>
                  <a:pt x="843282" y="220604"/>
                </a:lnTo>
                <a:lnTo>
                  <a:pt x="866297" y="284653"/>
                </a:lnTo>
                <a:lnTo>
                  <a:pt x="886177" y="344797"/>
                </a:lnTo>
                <a:lnTo>
                  <a:pt x="905666" y="405656"/>
                </a:lnTo>
                <a:lnTo>
                  <a:pt x="935519" y="471808"/>
                </a:lnTo>
                <a:lnTo>
                  <a:pt x="965044" y="529006"/>
                </a:lnTo>
                <a:lnTo>
                  <a:pt x="994677" y="588189"/>
                </a:lnTo>
                <a:lnTo>
                  <a:pt x="1023576" y="649330"/>
                </a:lnTo>
                <a:lnTo>
                  <a:pt x="1050042" y="706003"/>
                </a:lnTo>
                <a:lnTo>
                  <a:pt x="1070583" y="763012"/>
                </a:lnTo>
                <a:lnTo>
                  <a:pt x="1088902" y="820961"/>
                </a:lnTo>
                <a:lnTo>
                  <a:pt x="1106933" y="878918"/>
                </a:lnTo>
                <a:lnTo>
                  <a:pt x="1120140" y="93440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09"/>
          <p:cNvSpPr/>
          <p:nvPr/>
        </p:nvSpPr>
        <p:spPr>
          <a:xfrm>
            <a:off x="1703070" y="4697729"/>
            <a:ext cx="1097281" cy="1348741"/>
          </a:xfrm>
          <a:custGeom>
            <a:avLst/>
            <a:gdLst/>
            <a:ahLst/>
            <a:cxnLst/>
            <a:rect l="0" t="0" r="0" b="0"/>
            <a:pathLst>
              <a:path w="1097281" h="1348741">
                <a:moveTo>
                  <a:pt x="0" y="1348740"/>
                </a:moveTo>
                <a:lnTo>
                  <a:pt x="0" y="1342673"/>
                </a:lnTo>
                <a:lnTo>
                  <a:pt x="1270" y="1340885"/>
                </a:lnTo>
                <a:lnTo>
                  <a:pt x="3386" y="1339693"/>
                </a:lnTo>
                <a:lnTo>
                  <a:pt x="9125" y="1338370"/>
                </a:lnTo>
                <a:lnTo>
                  <a:pt x="15908" y="1337781"/>
                </a:lnTo>
                <a:lnTo>
                  <a:pt x="18226" y="1336355"/>
                </a:lnTo>
                <a:lnTo>
                  <a:pt x="19770" y="1334133"/>
                </a:lnTo>
                <a:lnTo>
                  <a:pt x="20800" y="1331382"/>
                </a:lnTo>
                <a:lnTo>
                  <a:pt x="22757" y="1329548"/>
                </a:lnTo>
                <a:lnTo>
                  <a:pt x="25331" y="1328326"/>
                </a:lnTo>
                <a:lnTo>
                  <a:pt x="28317" y="1327511"/>
                </a:lnTo>
                <a:lnTo>
                  <a:pt x="30308" y="1325697"/>
                </a:lnTo>
                <a:lnTo>
                  <a:pt x="31635" y="1323218"/>
                </a:lnTo>
                <a:lnTo>
                  <a:pt x="32520" y="1320296"/>
                </a:lnTo>
                <a:lnTo>
                  <a:pt x="36890" y="1313661"/>
                </a:lnTo>
                <a:lnTo>
                  <a:pt x="69811" y="1279088"/>
                </a:lnTo>
                <a:lnTo>
                  <a:pt x="97717" y="1249774"/>
                </a:lnTo>
                <a:lnTo>
                  <a:pt x="126882" y="1210219"/>
                </a:lnTo>
                <a:lnTo>
                  <a:pt x="153758" y="1177956"/>
                </a:lnTo>
                <a:lnTo>
                  <a:pt x="180097" y="1141603"/>
                </a:lnTo>
                <a:lnTo>
                  <a:pt x="203233" y="1108089"/>
                </a:lnTo>
                <a:lnTo>
                  <a:pt x="230538" y="1074942"/>
                </a:lnTo>
                <a:lnTo>
                  <a:pt x="262520" y="1037599"/>
                </a:lnTo>
                <a:lnTo>
                  <a:pt x="293086" y="991772"/>
                </a:lnTo>
                <a:lnTo>
                  <a:pt x="320736" y="960352"/>
                </a:lnTo>
                <a:lnTo>
                  <a:pt x="334319" y="944983"/>
                </a:lnTo>
                <a:lnTo>
                  <a:pt x="356774" y="911034"/>
                </a:lnTo>
                <a:lnTo>
                  <a:pt x="379224" y="874083"/>
                </a:lnTo>
                <a:lnTo>
                  <a:pt x="410107" y="837967"/>
                </a:lnTo>
                <a:lnTo>
                  <a:pt x="439295" y="807228"/>
                </a:lnTo>
                <a:lnTo>
                  <a:pt x="494369" y="745627"/>
                </a:lnTo>
                <a:lnTo>
                  <a:pt x="524943" y="708580"/>
                </a:lnTo>
                <a:lnTo>
                  <a:pt x="556435" y="669690"/>
                </a:lnTo>
                <a:lnTo>
                  <a:pt x="578466" y="642080"/>
                </a:lnTo>
                <a:lnTo>
                  <a:pt x="596424" y="617813"/>
                </a:lnTo>
                <a:lnTo>
                  <a:pt x="625247" y="586857"/>
                </a:lnTo>
                <a:lnTo>
                  <a:pt x="654130" y="556284"/>
                </a:lnTo>
                <a:lnTo>
                  <a:pt x="683589" y="518163"/>
                </a:lnTo>
                <a:lnTo>
                  <a:pt x="716914" y="480061"/>
                </a:lnTo>
                <a:lnTo>
                  <a:pt x="733965" y="457200"/>
                </a:lnTo>
                <a:lnTo>
                  <a:pt x="765264" y="420794"/>
                </a:lnTo>
                <a:lnTo>
                  <a:pt x="793507" y="387679"/>
                </a:lnTo>
                <a:lnTo>
                  <a:pt x="823687" y="353487"/>
                </a:lnTo>
                <a:lnTo>
                  <a:pt x="848716" y="322331"/>
                </a:lnTo>
                <a:lnTo>
                  <a:pt x="879929" y="292365"/>
                </a:lnTo>
                <a:lnTo>
                  <a:pt x="913380" y="253045"/>
                </a:lnTo>
                <a:lnTo>
                  <a:pt x="941574" y="218330"/>
                </a:lnTo>
                <a:lnTo>
                  <a:pt x="970111" y="181654"/>
                </a:lnTo>
                <a:lnTo>
                  <a:pt x="977260" y="168365"/>
                </a:lnTo>
                <a:lnTo>
                  <a:pt x="982555" y="153744"/>
                </a:lnTo>
                <a:lnTo>
                  <a:pt x="991603" y="141369"/>
                </a:lnTo>
                <a:lnTo>
                  <a:pt x="1024916" y="106690"/>
                </a:lnTo>
                <a:lnTo>
                  <a:pt x="1043943" y="87632"/>
                </a:lnTo>
                <a:lnTo>
                  <a:pt x="1046482" y="83822"/>
                </a:lnTo>
                <a:lnTo>
                  <a:pt x="1051325" y="72391"/>
                </a:lnTo>
                <a:lnTo>
                  <a:pt x="1077030" y="32404"/>
                </a:lnTo>
                <a:lnTo>
                  <a:pt x="1084108" y="24746"/>
                </a:lnTo>
                <a:lnTo>
                  <a:pt x="1085075" y="20312"/>
                </a:lnTo>
                <a:lnTo>
                  <a:pt x="1085334" y="17351"/>
                </a:lnTo>
                <a:lnTo>
                  <a:pt x="1086775" y="15377"/>
                </a:lnTo>
                <a:lnTo>
                  <a:pt x="1089007" y="14062"/>
                </a:lnTo>
                <a:lnTo>
                  <a:pt x="1091764" y="13185"/>
                </a:lnTo>
                <a:lnTo>
                  <a:pt x="1093603" y="11330"/>
                </a:lnTo>
                <a:lnTo>
                  <a:pt x="1094828" y="8823"/>
                </a:lnTo>
                <a:lnTo>
                  <a:pt x="109728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10"/>
          <p:cNvSpPr/>
          <p:nvPr/>
        </p:nvSpPr>
        <p:spPr>
          <a:xfrm>
            <a:off x="1920240" y="4709159"/>
            <a:ext cx="320041" cy="217171"/>
          </a:xfrm>
          <a:custGeom>
            <a:avLst/>
            <a:gdLst/>
            <a:ahLst/>
            <a:cxnLst/>
            <a:rect l="0" t="0" r="0" b="0"/>
            <a:pathLst>
              <a:path w="320041" h="217171">
                <a:moveTo>
                  <a:pt x="0" y="0"/>
                </a:moveTo>
                <a:lnTo>
                  <a:pt x="6067" y="6068"/>
                </a:lnTo>
                <a:lnTo>
                  <a:pt x="15820" y="12434"/>
                </a:lnTo>
                <a:lnTo>
                  <a:pt x="21976" y="15909"/>
                </a:lnTo>
                <a:lnTo>
                  <a:pt x="27351" y="19496"/>
                </a:lnTo>
                <a:lnTo>
                  <a:pt x="32204" y="23158"/>
                </a:lnTo>
                <a:lnTo>
                  <a:pt x="36709" y="26868"/>
                </a:lnTo>
                <a:lnTo>
                  <a:pt x="40982" y="30612"/>
                </a:lnTo>
                <a:lnTo>
                  <a:pt x="45102" y="34378"/>
                </a:lnTo>
                <a:lnTo>
                  <a:pt x="49118" y="38159"/>
                </a:lnTo>
                <a:lnTo>
                  <a:pt x="54335" y="41950"/>
                </a:lnTo>
                <a:lnTo>
                  <a:pt x="60353" y="45746"/>
                </a:lnTo>
                <a:lnTo>
                  <a:pt x="66905" y="49548"/>
                </a:lnTo>
                <a:lnTo>
                  <a:pt x="73813" y="54622"/>
                </a:lnTo>
                <a:lnTo>
                  <a:pt x="80959" y="60545"/>
                </a:lnTo>
                <a:lnTo>
                  <a:pt x="88262" y="67033"/>
                </a:lnTo>
                <a:lnTo>
                  <a:pt x="95671" y="71359"/>
                </a:lnTo>
                <a:lnTo>
                  <a:pt x="103151" y="74243"/>
                </a:lnTo>
                <a:lnTo>
                  <a:pt x="110677" y="76165"/>
                </a:lnTo>
                <a:lnTo>
                  <a:pt x="116965" y="78717"/>
                </a:lnTo>
                <a:lnTo>
                  <a:pt x="122426" y="81688"/>
                </a:lnTo>
                <a:lnTo>
                  <a:pt x="127337" y="84939"/>
                </a:lnTo>
                <a:lnTo>
                  <a:pt x="136961" y="92186"/>
                </a:lnTo>
                <a:lnTo>
                  <a:pt x="164588" y="113785"/>
                </a:lnTo>
                <a:lnTo>
                  <a:pt x="177035" y="124117"/>
                </a:lnTo>
                <a:lnTo>
                  <a:pt x="187873" y="133545"/>
                </a:lnTo>
                <a:lnTo>
                  <a:pt x="205419" y="149523"/>
                </a:lnTo>
                <a:lnTo>
                  <a:pt x="217451" y="160858"/>
                </a:lnTo>
                <a:lnTo>
                  <a:pt x="231364" y="174380"/>
                </a:lnTo>
                <a:lnTo>
                  <a:pt x="236793" y="178483"/>
                </a:lnTo>
                <a:lnTo>
                  <a:pt x="242952" y="182489"/>
                </a:lnTo>
                <a:lnTo>
                  <a:pt x="249598" y="186430"/>
                </a:lnTo>
                <a:lnTo>
                  <a:pt x="254028" y="190327"/>
                </a:lnTo>
                <a:lnTo>
                  <a:pt x="256982" y="194195"/>
                </a:lnTo>
                <a:lnTo>
                  <a:pt x="258951" y="198043"/>
                </a:lnTo>
                <a:lnTo>
                  <a:pt x="261534" y="200609"/>
                </a:lnTo>
                <a:lnTo>
                  <a:pt x="264526" y="202319"/>
                </a:lnTo>
                <a:lnTo>
                  <a:pt x="267790" y="203460"/>
                </a:lnTo>
                <a:lnTo>
                  <a:pt x="274804" y="208113"/>
                </a:lnTo>
                <a:lnTo>
                  <a:pt x="278453" y="211132"/>
                </a:lnTo>
                <a:lnTo>
                  <a:pt x="282155" y="213145"/>
                </a:lnTo>
                <a:lnTo>
                  <a:pt x="289655" y="215381"/>
                </a:lnTo>
                <a:lnTo>
                  <a:pt x="297222" y="216376"/>
                </a:lnTo>
                <a:lnTo>
                  <a:pt x="304818" y="216817"/>
                </a:lnTo>
                <a:lnTo>
                  <a:pt x="320040" y="2171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11"/>
          <p:cNvSpPr/>
          <p:nvPr/>
        </p:nvSpPr>
        <p:spPr>
          <a:xfrm>
            <a:off x="2354580" y="4057650"/>
            <a:ext cx="285751" cy="171261"/>
          </a:xfrm>
          <a:custGeom>
            <a:avLst/>
            <a:gdLst/>
            <a:ahLst/>
            <a:cxnLst/>
            <a:rect l="0" t="0" r="0" b="0"/>
            <a:pathLst>
              <a:path w="285751" h="171261">
                <a:moveTo>
                  <a:pt x="0" y="80009"/>
                </a:moveTo>
                <a:lnTo>
                  <a:pt x="27199" y="107209"/>
                </a:lnTo>
                <a:lnTo>
                  <a:pt x="29563" y="110843"/>
                </a:lnTo>
                <a:lnTo>
                  <a:pt x="31138" y="114535"/>
                </a:lnTo>
                <a:lnTo>
                  <a:pt x="32189" y="118266"/>
                </a:lnTo>
                <a:lnTo>
                  <a:pt x="36699" y="123294"/>
                </a:lnTo>
                <a:lnTo>
                  <a:pt x="43516" y="129186"/>
                </a:lnTo>
                <a:lnTo>
                  <a:pt x="63629" y="144757"/>
                </a:lnTo>
                <a:lnTo>
                  <a:pt x="66549" y="147304"/>
                </a:lnTo>
                <a:lnTo>
                  <a:pt x="69766" y="150273"/>
                </a:lnTo>
                <a:lnTo>
                  <a:pt x="73180" y="153522"/>
                </a:lnTo>
                <a:lnTo>
                  <a:pt x="79267" y="156957"/>
                </a:lnTo>
                <a:lnTo>
                  <a:pt x="87134" y="160518"/>
                </a:lnTo>
                <a:lnTo>
                  <a:pt x="96189" y="164162"/>
                </a:lnTo>
                <a:lnTo>
                  <a:pt x="104766" y="166591"/>
                </a:lnTo>
                <a:lnTo>
                  <a:pt x="113024" y="168211"/>
                </a:lnTo>
                <a:lnTo>
                  <a:pt x="132392" y="170810"/>
                </a:lnTo>
                <a:lnTo>
                  <a:pt x="138427" y="171165"/>
                </a:lnTo>
                <a:lnTo>
                  <a:pt x="141815" y="171260"/>
                </a:lnTo>
                <a:lnTo>
                  <a:pt x="145343" y="170053"/>
                </a:lnTo>
                <a:lnTo>
                  <a:pt x="152650" y="165325"/>
                </a:lnTo>
                <a:lnTo>
                  <a:pt x="158917" y="162287"/>
                </a:lnTo>
                <a:lnTo>
                  <a:pt x="166904" y="158991"/>
                </a:lnTo>
                <a:lnTo>
                  <a:pt x="176039" y="155524"/>
                </a:lnTo>
                <a:lnTo>
                  <a:pt x="183399" y="151942"/>
                </a:lnTo>
                <a:lnTo>
                  <a:pt x="189576" y="148285"/>
                </a:lnTo>
                <a:lnTo>
                  <a:pt x="194964" y="144576"/>
                </a:lnTo>
                <a:lnTo>
                  <a:pt x="199826" y="140834"/>
                </a:lnTo>
                <a:lnTo>
                  <a:pt x="204337" y="137069"/>
                </a:lnTo>
                <a:lnTo>
                  <a:pt x="208615" y="133289"/>
                </a:lnTo>
                <a:lnTo>
                  <a:pt x="212736" y="128229"/>
                </a:lnTo>
                <a:lnTo>
                  <a:pt x="216754" y="122316"/>
                </a:lnTo>
                <a:lnTo>
                  <a:pt x="220703" y="115834"/>
                </a:lnTo>
                <a:lnTo>
                  <a:pt x="224605" y="106432"/>
                </a:lnTo>
                <a:lnTo>
                  <a:pt x="228476" y="95085"/>
                </a:lnTo>
                <a:lnTo>
                  <a:pt x="237748" y="64643"/>
                </a:lnTo>
                <a:lnTo>
                  <a:pt x="239778" y="60875"/>
                </a:lnTo>
                <a:lnTo>
                  <a:pt x="242402" y="57093"/>
                </a:lnTo>
                <a:lnTo>
                  <a:pt x="245421" y="53302"/>
                </a:lnTo>
                <a:lnTo>
                  <a:pt x="247434" y="49504"/>
                </a:lnTo>
                <a:lnTo>
                  <a:pt x="248776" y="45703"/>
                </a:lnTo>
                <a:lnTo>
                  <a:pt x="250929" y="36544"/>
                </a:lnTo>
                <a:lnTo>
                  <a:pt x="254611" y="31905"/>
                </a:lnTo>
                <a:lnTo>
                  <a:pt x="261254" y="24646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12"/>
          <p:cNvSpPr/>
          <p:nvPr/>
        </p:nvSpPr>
        <p:spPr>
          <a:xfrm>
            <a:off x="2560320" y="4206239"/>
            <a:ext cx="274320" cy="308612"/>
          </a:xfrm>
          <a:custGeom>
            <a:avLst/>
            <a:gdLst/>
            <a:ahLst/>
            <a:cxnLst/>
            <a:rect l="0" t="0" r="0" b="0"/>
            <a:pathLst>
              <a:path w="274320" h="308612">
                <a:moveTo>
                  <a:pt x="0" y="308611"/>
                </a:moveTo>
                <a:lnTo>
                  <a:pt x="6067" y="296475"/>
                </a:lnTo>
                <a:lnTo>
                  <a:pt x="11665" y="289090"/>
                </a:lnTo>
                <a:lnTo>
                  <a:pt x="19206" y="280357"/>
                </a:lnTo>
                <a:lnTo>
                  <a:pt x="28044" y="270725"/>
                </a:lnTo>
                <a:lnTo>
                  <a:pt x="35206" y="261763"/>
                </a:lnTo>
                <a:lnTo>
                  <a:pt x="41251" y="253249"/>
                </a:lnTo>
                <a:lnTo>
                  <a:pt x="46550" y="245033"/>
                </a:lnTo>
                <a:lnTo>
                  <a:pt x="52623" y="237016"/>
                </a:lnTo>
                <a:lnTo>
                  <a:pt x="59212" y="229130"/>
                </a:lnTo>
                <a:lnTo>
                  <a:pt x="78386" y="207246"/>
                </a:lnTo>
                <a:lnTo>
                  <a:pt x="126942" y="151295"/>
                </a:lnTo>
                <a:lnTo>
                  <a:pt x="149975" y="126086"/>
                </a:lnTo>
                <a:lnTo>
                  <a:pt x="177222" y="97613"/>
                </a:lnTo>
                <a:lnTo>
                  <a:pt x="186728" y="86666"/>
                </a:lnTo>
                <a:lnTo>
                  <a:pt x="196875" y="74287"/>
                </a:lnTo>
                <a:lnTo>
                  <a:pt x="207450" y="60955"/>
                </a:lnTo>
                <a:lnTo>
                  <a:pt x="215770" y="50797"/>
                </a:lnTo>
                <a:lnTo>
                  <a:pt x="222587" y="42755"/>
                </a:lnTo>
                <a:lnTo>
                  <a:pt x="228401" y="36123"/>
                </a:lnTo>
                <a:lnTo>
                  <a:pt x="234817" y="30433"/>
                </a:lnTo>
                <a:lnTo>
                  <a:pt x="241635" y="25368"/>
                </a:lnTo>
                <a:lnTo>
                  <a:pt x="248720" y="20723"/>
                </a:lnTo>
                <a:lnTo>
                  <a:pt x="253443" y="16355"/>
                </a:lnTo>
                <a:lnTo>
                  <a:pt x="256592" y="12174"/>
                </a:lnTo>
                <a:lnTo>
                  <a:pt x="258691" y="8116"/>
                </a:lnTo>
                <a:lnTo>
                  <a:pt x="261361" y="5411"/>
                </a:lnTo>
                <a:lnTo>
                  <a:pt x="264410" y="3607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13"/>
          <p:cNvSpPr/>
          <p:nvPr/>
        </p:nvSpPr>
        <p:spPr>
          <a:xfrm>
            <a:off x="2606039" y="4354829"/>
            <a:ext cx="240032" cy="297181"/>
          </a:xfrm>
          <a:custGeom>
            <a:avLst/>
            <a:gdLst/>
            <a:ahLst/>
            <a:cxnLst/>
            <a:rect l="0" t="0" r="0" b="0"/>
            <a:pathLst>
              <a:path w="240032" h="297181">
                <a:moveTo>
                  <a:pt x="0" y="297180"/>
                </a:moveTo>
                <a:lnTo>
                  <a:pt x="6068" y="285045"/>
                </a:lnTo>
                <a:lnTo>
                  <a:pt x="10396" y="277660"/>
                </a:lnTo>
                <a:lnTo>
                  <a:pt x="21977" y="259295"/>
                </a:lnTo>
                <a:lnTo>
                  <a:pt x="40052" y="236363"/>
                </a:lnTo>
                <a:lnTo>
                  <a:pt x="142344" y="111412"/>
                </a:lnTo>
                <a:lnTo>
                  <a:pt x="159666" y="89515"/>
                </a:lnTo>
                <a:lnTo>
                  <a:pt x="172484" y="72377"/>
                </a:lnTo>
                <a:lnTo>
                  <a:pt x="182300" y="58411"/>
                </a:lnTo>
                <a:lnTo>
                  <a:pt x="190113" y="46561"/>
                </a:lnTo>
                <a:lnTo>
                  <a:pt x="197863" y="37391"/>
                </a:lnTo>
                <a:lnTo>
                  <a:pt x="205569" y="30007"/>
                </a:lnTo>
                <a:lnTo>
                  <a:pt x="213246" y="23815"/>
                </a:lnTo>
                <a:lnTo>
                  <a:pt x="219634" y="18417"/>
                </a:lnTo>
                <a:lnTo>
                  <a:pt x="225163" y="13548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14"/>
          <p:cNvSpPr/>
          <p:nvPr/>
        </p:nvSpPr>
        <p:spPr>
          <a:xfrm>
            <a:off x="2914650" y="3874770"/>
            <a:ext cx="457201" cy="2411731"/>
          </a:xfrm>
          <a:custGeom>
            <a:avLst/>
            <a:gdLst/>
            <a:ahLst/>
            <a:cxnLst/>
            <a:rect l="0" t="0" r="0" b="0"/>
            <a:pathLst>
              <a:path w="457201" h="2411731">
                <a:moveTo>
                  <a:pt x="0" y="2411730"/>
                </a:moveTo>
                <a:lnTo>
                  <a:pt x="9125" y="2390939"/>
                </a:lnTo>
                <a:lnTo>
                  <a:pt x="23157" y="2347321"/>
                </a:lnTo>
                <a:lnTo>
                  <a:pt x="34378" y="2311365"/>
                </a:lnTo>
                <a:lnTo>
                  <a:pt x="45496" y="2242115"/>
                </a:lnTo>
                <a:lnTo>
                  <a:pt x="54471" y="2191535"/>
                </a:lnTo>
                <a:lnTo>
                  <a:pt x="59743" y="2151330"/>
                </a:lnTo>
                <a:lnTo>
                  <a:pt x="69348" y="2084807"/>
                </a:lnTo>
                <a:lnTo>
                  <a:pt x="75271" y="2020051"/>
                </a:lnTo>
                <a:lnTo>
                  <a:pt x="79876" y="1955035"/>
                </a:lnTo>
                <a:lnTo>
                  <a:pt x="88719" y="1897247"/>
                </a:lnTo>
                <a:lnTo>
                  <a:pt x="99382" y="1815637"/>
                </a:lnTo>
                <a:lnTo>
                  <a:pt x="109315" y="1748982"/>
                </a:lnTo>
                <a:lnTo>
                  <a:pt x="112084" y="1708658"/>
                </a:lnTo>
                <a:lnTo>
                  <a:pt x="130249" y="1567970"/>
                </a:lnTo>
                <a:lnTo>
                  <a:pt x="162628" y="1340460"/>
                </a:lnTo>
                <a:lnTo>
                  <a:pt x="175149" y="1262510"/>
                </a:lnTo>
                <a:lnTo>
                  <a:pt x="189338" y="1182925"/>
                </a:lnTo>
                <a:lnTo>
                  <a:pt x="197603" y="1139577"/>
                </a:lnTo>
                <a:lnTo>
                  <a:pt x="208897" y="1065279"/>
                </a:lnTo>
                <a:lnTo>
                  <a:pt x="221113" y="981457"/>
                </a:lnTo>
                <a:lnTo>
                  <a:pt x="249423" y="805904"/>
                </a:lnTo>
                <a:lnTo>
                  <a:pt x="263678" y="741296"/>
                </a:lnTo>
                <a:lnTo>
                  <a:pt x="275940" y="692685"/>
                </a:lnTo>
                <a:lnTo>
                  <a:pt x="286653" y="626597"/>
                </a:lnTo>
                <a:lnTo>
                  <a:pt x="302661" y="555347"/>
                </a:lnTo>
                <a:lnTo>
                  <a:pt x="315702" y="503361"/>
                </a:lnTo>
                <a:lnTo>
                  <a:pt x="326798" y="449287"/>
                </a:lnTo>
                <a:lnTo>
                  <a:pt x="336615" y="391572"/>
                </a:lnTo>
                <a:lnTo>
                  <a:pt x="353173" y="330933"/>
                </a:lnTo>
                <a:lnTo>
                  <a:pt x="363552" y="295671"/>
                </a:lnTo>
                <a:lnTo>
                  <a:pt x="373149" y="254399"/>
                </a:lnTo>
                <a:lnTo>
                  <a:pt x="379379" y="218041"/>
                </a:lnTo>
                <a:lnTo>
                  <a:pt x="392655" y="172977"/>
                </a:lnTo>
                <a:lnTo>
                  <a:pt x="404383" y="131489"/>
                </a:lnTo>
                <a:lnTo>
                  <a:pt x="413829" y="83415"/>
                </a:lnTo>
                <a:lnTo>
                  <a:pt x="425647" y="49350"/>
                </a:lnTo>
                <a:lnTo>
                  <a:pt x="438096" y="27013"/>
                </a:lnTo>
                <a:lnTo>
                  <a:pt x="450975" y="8568"/>
                </a:lnTo>
                <a:lnTo>
                  <a:pt x="45720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15"/>
          <p:cNvSpPr/>
          <p:nvPr/>
        </p:nvSpPr>
        <p:spPr>
          <a:xfrm>
            <a:off x="3348990" y="3829050"/>
            <a:ext cx="457201" cy="982980"/>
          </a:xfrm>
          <a:custGeom>
            <a:avLst/>
            <a:gdLst/>
            <a:ahLst/>
            <a:cxnLst/>
            <a:rect l="0" t="0" r="0" b="0"/>
            <a:pathLst>
              <a:path w="457201" h="982980">
                <a:moveTo>
                  <a:pt x="0" y="0"/>
                </a:moveTo>
                <a:lnTo>
                  <a:pt x="29523" y="19682"/>
                </a:lnTo>
                <a:lnTo>
                  <a:pt x="43743" y="40482"/>
                </a:lnTo>
                <a:lnTo>
                  <a:pt x="55848" y="54398"/>
                </a:lnTo>
                <a:lnTo>
                  <a:pt x="66308" y="69050"/>
                </a:lnTo>
                <a:lnTo>
                  <a:pt x="70875" y="76513"/>
                </a:lnTo>
                <a:lnTo>
                  <a:pt x="75950" y="91579"/>
                </a:lnTo>
                <a:lnTo>
                  <a:pt x="77303" y="99152"/>
                </a:lnTo>
                <a:lnTo>
                  <a:pt x="82193" y="110954"/>
                </a:lnTo>
                <a:lnTo>
                  <a:pt x="85275" y="115879"/>
                </a:lnTo>
                <a:lnTo>
                  <a:pt x="92087" y="134898"/>
                </a:lnTo>
                <a:lnTo>
                  <a:pt x="99347" y="159015"/>
                </a:lnTo>
                <a:lnTo>
                  <a:pt x="106807" y="182433"/>
                </a:lnTo>
                <a:lnTo>
                  <a:pt x="113114" y="197822"/>
                </a:lnTo>
                <a:lnTo>
                  <a:pt x="121130" y="215701"/>
                </a:lnTo>
                <a:lnTo>
                  <a:pt x="140195" y="257157"/>
                </a:lnTo>
                <a:lnTo>
                  <a:pt x="161369" y="305215"/>
                </a:lnTo>
                <a:lnTo>
                  <a:pt x="173619" y="330476"/>
                </a:lnTo>
                <a:lnTo>
                  <a:pt x="186866" y="356208"/>
                </a:lnTo>
                <a:lnTo>
                  <a:pt x="200777" y="382251"/>
                </a:lnTo>
                <a:lnTo>
                  <a:pt x="213861" y="411044"/>
                </a:lnTo>
                <a:lnTo>
                  <a:pt x="226394" y="441669"/>
                </a:lnTo>
                <a:lnTo>
                  <a:pt x="238559" y="473516"/>
                </a:lnTo>
                <a:lnTo>
                  <a:pt x="250479" y="501097"/>
                </a:lnTo>
                <a:lnTo>
                  <a:pt x="262236" y="525834"/>
                </a:lnTo>
                <a:lnTo>
                  <a:pt x="273884" y="548676"/>
                </a:lnTo>
                <a:lnTo>
                  <a:pt x="282919" y="567714"/>
                </a:lnTo>
                <a:lnTo>
                  <a:pt x="290213" y="584216"/>
                </a:lnTo>
                <a:lnTo>
                  <a:pt x="301703" y="611441"/>
                </a:lnTo>
                <a:lnTo>
                  <a:pt x="311043" y="632008"/>
                </a:lnTo>
                <a:lnTo>
                  <a:pt x="319428" y="653002"/>
                </a:lnTo>
                <a:lnTo>
                  <a:pt x="331288" y="682855"/>
                </a:lnTo>
                <a:lnTo>
                  <a:pt x="341549" y="706081"/>
                </a:lnTo>
                <a:lnTo>
                  <a:pt x="366206" y="762787"/>
                </a:lnTo>
                <a:lnTo>
                  <a:pt x="377811" y="788173"/>
                </a:lnTo>
                <a:lnTo>
                  <a:pt x="390583" y="824274"/>
                </a:lnTo>
                <a:lnTo>
                  <a:pt x="404247" y="853699"/>
                </a:lnTo>
                <a:lnTo>
                  <a:pt x="408265" y="865408"/>
                </a:lnTo>
                <a:lnTo>
                  <a:pt x="416912" y="895409"/>
                </a:lnTo>
                <a:lnTo>
                  <a:pt x="423631" y="909346"/>
                </a:lnTo>
                <a:lnTo>
                  <a:pt x="429580" y="919773"/>
                </a:lnTo>
                <a:lnTo>
                  <a:pt x="436786" y="943589"/>
                </a:lnTo>
                <a:lnTo>
                  <a:pt x="439781" y="952909"/>
                </a:lnTo>
                <a:lnTo>
                  <a:pt x="443047" y="959123"/>
                </a:lnTo>
                <a:lnTo>
                  <a:pt x="446494" y="963265"/>
                </a:lnTo>
                <a:lnTo>
                  <a:pt x="450063" y="966027"/>
                </a:lnTo>
                <a:lnTo>
                  <a:pt x="452442" y="969137"/>
                </a:lnTo>
                <a:lnTo>
                  <a:pt x="454028" y="972481"/>
                </a:lnTo>
                <a:lnTo>
                  <a:pt x="457200" y="98297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16"/>
          <p:cNvSpPr/>
          <p:nvPr/>
        </p:nvSpPr>
        <p:spPr>
          <a:xfrm>
            <a:off x="2960370" y="4754879"/>
            <a:ext cx="848228" cy="1485901"/>
          </a:xfrm>
          <a:custGeom>
            <a:avLst/>
            <a:gdLst/>
            <a:ahLst/>
            <a:cxnLst/>
            <a:rect l="0" t="0" r="0" b="0"/>
            <a:pathLst>
              <a:path w="848228" h="1485901">
                <a:moveTo>
                  <a:pt x="0" y="1485900"/>
                </a:moveTo>
                <a:lnTo>
                  <a:pt x="25750" y="1460150"/>
                </a:lnTo>
                <a:lnTo>
                  <a:pt x="28596" y="1456033"/>
                </a:lnTo>
                <a:lnTo>
                  <a:pt x="33873" y="1444172"/>
                </a:lnTo>
                <a:lnTo>
                  <a:pt x="49977" y="1418897"/>
                </a:lnTo>
                <a:lnTo>
                  <a:pt x="64122" y="1387965"/>
                </a:lnTo>
                <a:lnTo>
                  <a:pt x="83108" y="1347123"/>
                </a:lnTo>
                <a:lnTo>
                  <a:pt x="104247" y="1307805"/>
                </a:lnTo>
                <a:lnTo>
                  <a:pt x="131881" y="1249073"/>
                </a:lnTo>
                <a:lnTo>
                  <a:pt x="160482" y="1197396"/>
                </a:lnTo>
                <a:lnTo>
                  <a:pt x="179630" y="1157001"/>
                </a:lnTo>
                <a:lnTo>
                  <a:pt x="196733" y="1120902"/>
                </a:lnTo>
                <a:lnTo>
                  <a:pt x="214437" y="1089999"/>
                </a:lnTo>
                <a:lnTo>
                  <a:pt x="243472" y="1038164"/>
                </a:lnTo>
                <a:lnTo>
                  <a:pt x="263996" y="997347"/>
                </a:lnTo>
                <a:lnTo>
                  <a:pt x="286077" y="952947"/>
                </a:lnTo>
                <a:lnTo>
                  <a:pt x="306215" y="920102"/>
                </a:lnTo>
                <a:lnTo>
                  <a:pt x="354043" y="846240"/>
                </a:lnTo>
                <a:lnTo>
                  <a:pt x="372406" y="815950"/>
                </a:lnTo>
                <a:lnTo>
                  <a:pt x="438426" y="699669"/>
                </a:lnTo>
                <a:lnTo>
                  <a:pt x="458653" y="665836"/>
                </a:lnTo>
                <a:lnTo>
                  <a:pt x="474679" y="640741"/>
                </a:lnTo>
                <a:lnTo>
                  <a:pt x="499258" y="603544"/>
                </a:lnTo>
                <a:lnTo>
                  <a:pt x="518649" y="570078"/>
                </a:lnTo>
                <a:lnTo>
                  <a:pt x="543846" y="534813"/>
                </a:lnTo>
                <a:lnTo>
                  <a:pt x="565990" y="500142"/>
                </a:lnTo>
                <a:lnTo>
                  <a:pt x="589367" y="458674"/>
                </a:lnTo>
                <a:lnTo>
                  <a:pt x="615741" y="418690"/>
                </a:lnTo>
                <a:lnTo>
                  <a:pt x="623853" y="408667"/>
                </a:lnTo>
                <a:lnTo>
                  <a:pt x="632868" y="390757"/>
                </a:lnTo>
                <a:lnTo>
                  <a:pt x="639414" y="373060"/>
                </a:lnTo>
                <a:lnTo>
                  <a:pt x="664314" y="330655"/>
                </a:lnTo>
                <a:lnTo>
                  <a:pt x="687623" y="297725"/>
                </a:lnTo>
                <a:lnTo>
                  <a:pt x="712295" y="261052"/>
                </a:lnTo>
                <a:lnTo>
                  <a:pt x="714893" y="255314"/>
                </a:lnTo>
                <a:lnTo>
                  <a:pt x="719820" y="236375"/>
                </a:lnTo>
                <a:lnTo>
                  <a:pt x="725473" y="226552"/>
                </a:lnTo>
                <a:lnTo>
                  <a:pt x="754441" y="185333"/>
                </a:lnTo>
                <a:lnTo>
                  <a:pt x="772168" y="164153"/>
                </a:lnTo>
                <a:lnTo>
                  <a:pt x="785919" y="133143"/>
                </a:lnTo>
                <a:lnTo>
                  <a:pt x="795334" y="119178"/>
                </a:lnTo>
                <a:lnTo>
                  <a:pt x="797981" y="110965"/>
                </a:lnTo>
                <a:lnTo>
                  <a:pt x="799958" y="108267"/>
                </a:lnTo>
                <a:lnTo>
                  <a:pt x="802545" y="106468"/>
                </a:lnTo>
                <a:lnTo>
                  <a:pt x="805540" y="105269"/>
                </a:lnTo>
                <a:lnTo>
                  <a:pt x="807536" y="103199"/>
                </a:lnTo>
                <a:lnTo>
                  <a:pt x="808867" y="100550"/>
                </a:lnTo>
                <a:lnTo>
                  <a:pt x="810346" y="94219"/>
                </a:lnTo>
                <a:lnTo>
                  <a:pt x="811004" y="87172"/>
                </a:lnTo>
                <a:lnTo>
                  <a:pt x="812449" y="83515"/>
                </a:lnTo>
                <a:lnTo>
                  <a:pt x="823893" y="61747"/>
                </a:lnTo>
                <a:lnTo>
                  <a:pt x="843616" y="16215"/>
                </a:lnTo>
                <a:lnTo>
                  <a:pt x="848227" y="10170"/>
                </a:lnTo>
                <a:lnTo>
                  <a:pt x="84582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17"/>
          <p:cNvSpPr/>
          <p:nvPr/>
        </p:nvSpPr>
        <p:spPr>
          <a:xfrm>
            <a:off x="2948939" y="4961090"/>
            <a:ext cx="320041" cy="10961"/>
          </a:xfrm>
          <a:custGeom>
            <a:avLst/>
            <a:gdLst/>
            <a:ahLst/>
            <a:cxnLst/>
            <a:rect l="0" t="0" r="0" b="0"/>
            <a:pathLst>
              <a:path w="320041" h="10961">
                <a:moveTo>
                  <a:pt x="0" y="10960"/>
                </a:moveTo>
                <a:lnTo>
                  <a:pt x="96167" y="10960"/>
                </a:lnTo>
                <a:lnTo>
                  <a:pt x="111102" y="9689"/>
                </a:lnTo>
                <a:lnTo>
                  <a:pt x="126138" y="7573"/>
                </a:lnTo>
                <a:lnTo>
                  <a:pt x="141242" y="4892"/>
                </a:lnTo>
                <a:lnTo>
                  <a:pt x="162742" y="3104"/>
                </a:lnTo>
                <a:lnTo>
                  <a:pt x="188504" y="1912"/>
                </a:lnTo>
                <a:lnTo>
                  <a:pt x="263437" y="0"/>
                </a:lnTo>
                <a:lnTo>
                  <a:pt x="272145" y="1113"/>
                </a:lnTo>
                <a:lnTo>
                  <a:pt x="279220" y="3125"/>
                </a:lnTo>
                <a:lnTo>
                  <a:pt x="285207" y="5737"/>
                </a:lnTo>
                <a:lnTo>
                  <a:pt x="291738" y="7478"/>
                </a:lnTo>
                <a:lnTo>
                  <a:pt x="298632" y="8638"/>
                </a:lnTo>
                <a:lnTo>
                  <a:pt x="320040" y="109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18"/>
          <p:cNvSpPr/>
          <p:nvPr/>
        </p:nvSpPr>
        <p:spPr>
          <a:xfrm>
            <a:off x="3211830" y="4011929"/>
            <a:ext cx="320041" cy="216681"/>
          </a:xfrm>
          <a:custGeom>
            <a:avLst/>
            <a:gdLst/>
            <a:ahLst/>
            <a:cxnLst/>
            <a:rect l="0" t="0" r="0" b="0"/>
            <a:pathLst>
              <a:path w="320041" h="216681">
                <a:moveTo>
                  <a:pt x="0" y="171450"/>
                </a:moveTo>
                <a:lnTo>
                  <a:pt x="6067" y="183586"/>
                </a:lnTo>
                <a:lnTo>
                  <a:pt x="9125" y="188431"/>
                </a:lnTo>
                <a:lnTo>
                  <a:pt x="12433" y="192931"/>
                </a:lnTo>
                <a:lnTo>
                  <a:pt x="20800" y="203210"/>
                </a:lnTo>
                <a:lnTo>
                  <a:pt x="22757" y="204053"/>
                </a:lnTo>
                <a:lnTo>
                  <a:pt x="28317" y="204991"/>
                </a:lnTo>
                <a:lnTo>
                  <a:pt x="30308" y="206511"/>
                </a:lnTo>
                <a:lnTo>
                  <a:pt x="31635" y="208794"/>
                </a:lnTo>
                <a:lnTo>
                  <a:pt x="32520" y="211586"/>
                </a:lnTo>
                <a:lnTo>
                  <a:pt x="34380" y="213447"/>
                </a:lnTo>
                <a:lnTo>
                  <a:pt x="36890" y="214688"/>
                </a:lnTo>
                <a:lnTo>
                  <a:pt x="39833" y="215516"/>
                </a:lnTo>
                <a:lnTo>
                  <a:pt x="45605" y="216067"/>
                </a:lnTo>
                <a:lnTo>
                  <a:pt x="53263" y="216435"/>
                </a:lnTo>
                <a:lnTo>
                  <a:pt x="62179" y="216680"/>
                </a:lnTo>
                <a:lnTo>
                  <a:pt x="71932" y="215574"/>
                </a:lnTo>
                <a:lnTo>
                  <a:pt x="82245" y="213566"/>
                </a:lnTo>
                <a:lnTo>
                  <a:pt x="92930" y="210958"/>
                </a:lnTo>
                <a:lnTo>
                  <a:pt x="101323" y="207949"/>
                </a:lnTo>
                <a:lnTo>
                  <a:pt x="108189" y="204672"/>
                </a:lnTo>
                <a:lnTo>
                  <a:pt x="114035" y="201219"/>
                </a:lnTo>
                <a:lnTo>
                  <a:pt x="121744" y="197646"/>
                </a:lnTo>
                <a:lnTo>
                  <a:pt x="130692" y="193994"/>
                </a:lnTo>
                <a:lnTo>
                  <a:pt x="140468" y="190290"/>
                </a:lnTo>
                <a:lnTo>
                  <a:pt x="150795" y="184010"/>
                </a:lnTo>
                <a:lnTo>
                  <a:pt x="161490" y="176013"/>
                </a:lnTo>
                <a:lnTo>
                  <a:pt x="230301" y="117601"/>
                </a:lnTo>
                <a:lnTo>
                  <a:pt x="246244" y="102531"/>
                </a:lnTo>
                <a:lnTo>
                  <a:pt x="258143" y="89944"/>
                </a:lnTo>
                <a:lnTo>
                  <a:pt x="274750" y="70455"/>
                </a:lnTo>
                <a:lnTo>
                  <a:pt x="286364" y="57560"/>
                </a:lnTo>
                <a:lnTo>
                  <a:pt x="291239" y="51074"/>
                </a:lnTo>
                <a:lnTo>
                  <a:pt x="295760" y="44209"/>
                </a:lnTo>
                <a:lnTo>
                  <a:pt x="300043" y="37093"/>
                </a:lnTo>
                <a:lnTo>
                  <a:pt x="304168" y="29809"/>
                </a:lnTo>
                <a:lnTo>
                  <a:pt x="3200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19"/>
          <p:cNvSpPr/>
          <p:nvPr/>
        </p:nvSpPr>
        <p:spPr>
          <a:xfrm>
            <a:off x="3520440" y="4263389"/>
            <a:ext cx="285751" cy="228601"/>
          </a:xfrm>
          <a:custGeom>
            <a:avLst/>
            <a:gdLst/>
            <a:ahLst/>
            <a:cxnLst/>
            <a:rect l="0" t="0" r="0" b="0"/>
            <a:pathLst>
              <a:path w="285751" h="228601">
                <a:moveTo>
                  <a:pt x="0" y="228600"/>
                </a:moveTo>
                <a:lnTo>
                  <a:pt x="12135" y="210397"/>
                </a:lnTo>
                <a:lnTo>
                  <a:pt x="16980" y="202495"/>
                </a:lnTo>
                <a:lnTo>
                  <a:pt x="21480" y="194687"/>
                </a:lnTo>
                <a:lnTo>
                  <a:pt x="25750" y="186941"/>
                </a:lnTo>
                <a:lnTo>
                  <a:pt x="31136" y="180508"/>
                </a:lnTo>
                <a:lnTo>
                  <a:pt x="37268" y="174949"/>
                </a:lnTo>
                <a:lnTo>
                  <a:pt x="43895" y="169972"/>
                </a:lnTo>
                <a:lnTo>
                  <a:pt x="50853" y="164115"/>
                </a:lnTo>
                <a:lnTo>
                  <a:pt x="58032" y="157670"/>
                </a:lnTo>
                <a:lnTo>
                  <a:pt x="72782" y="143736"/>
                </a:lnTo>
                <a:lnTo>
                  <a:pt x="87804" y="129076"/>
                </a:lnTo>
                <a:lnTo>
                  <a:pt x="96636" y="121611"/>
                </a:lnTo>
                <a:lnTo>
                  <a:pt x="106333" y="114094"/>
                </a:lnTo>
                <a:lnTo>
                  <a:pt x="116609" y="106543"/>
                </a:lnTo>
                <a:lnTo>
                  <a:pt x="148346" y="81219"/>
                </a:lnTo>
                <a:lnTo>
                  <a:pt x="167477" y="65576"/>
                </a:lnTo>
                <a:lnTo>
                  <a:pt x="184042" y="52608"/>
                </a:lnTo>
                <a:lnTo>
                  <a:pt x="198894" y="41422"/>
                </a:lnTo>
                <a:lnTo>
                  <a:pt x="212606" y="31425"/>
                </a:lnTo>
                <a:lnTo>
                  <a:pt x="224287" y="23490"/>
                </a:lnTo>
                <a:lnTo>
                  <a:pt x="234614" y="16930"/>
                </a:lnTo>
                <a:lnTo>
                  <a:pt x="244039" y="11287"/>
                </a:lnTo>
                <a:lnTo>
                  <a:pt x="252863" y="7525"/>
                </a:lnTo>
                <a:lnTo>
                  <a:pt x="261285" y="5017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20"/>
          <p:cNvSpPr/>
          <p:nvPr/>
        </p:nvSpPr>
        <p:spPr>
          <a:xfrm>
            <a:off x="3589020" y="4343400"/>
            <a:ext cx="285751" cy="297180"/>
          </a:xfrm>
          <a:custGeom>
            <a:avLst/>
            <a:gdLst/>
            <a:ahLst/>
            <a:cxnLst/>
            <a:rect l="0" t="0" r="0" b="0"/>
            <a:pathLst>
              <a:path w="285751" h="297180">
                <a:moveTo>
                  <a:pt x="0" y="297179"/>
                </a:moveTo>
                <a:lnTo>
                  <a:pt x="6067" y="285044"/>
                </a:lnTo>
                <a:lnTo>
                  <a:pt x="10395" y="277659"/>
                </a:lnTo>
                <a:lnTo>
                  <a:pt x="21976" y="259294"/>
                </a:lnTo>
                <a:lnTo>
                  <a:pt x="28621" y="250332"/>
                </a:lnTo>
                <a:lnTo>
                  <a:pt x="35590" y="241818"/>
                </a:lnTo>
                <a:lnTo>
                  <a:pt x="42776" y="233602"/>
                </a:lnTo>
                <a:lnTo>
                  <a:pt x="52648" y="223044"/>
                </a:lnTo>
                <a:lnTo>
                  <a:pt x="100971" y="172485"/>
                </a:lnTo>
                <a:lnTo>
                  <a:pt x="224775" y="39757"/>
                </a:lnTo>
                <a:lnTo>
                  <a:pt x="234940" y="30314"/>
                </a:lnTo>
                <a:lnTo>
                  <a:pt x="242986" y="24019"/>
                </a:lnTo>
                <a:lnTo>
                  <a:pt x="249620" y="19823"/>
                </a:lnTo>
                <a:lnTo>
                  <a:pt x="256584" y="15755"/>
                </a:lnTo>
                <a:lnTo>
                  <a:pt x="263766" y="11773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21"/>
          <p:cNvSpPr/>
          <p:nvPr/>
        </p:nvSpPr>
        <p:spPr>
          <a:xfrm>
            <a:off x="5909309" y="3497579"/>
            <a:ext cx="377192" cy="2674622"/>
          </a:xfrm>
          <a:custGeom>
            <a:avLst/>
            <a:gdLst/>
            <a:ahLst/>
            <a:cxnLst/>
            <a:rect l="0" t="0" r="0" b="0"/>
            <a:pathLst>
              <a:path w="377192" h="2674622">
                <a:moveTo>
                  <a:pt x="0" y="2674621"/>
                </a:moveTo>
                <a:lnTo>
                  <a:pt x="0" y="2658711"/>
                </a:lnTo>
                <a:lnTo>
                  <a:pt x="1271" y="2655124"/>
                </a:lnTo>
                <a:lnTo>
                  <a:pt x="6069" y="2647752"/>
                </a:lnTo>
                <a:lnTo>
                  <a:pt x="15909" y="2593987"/>
                </a:lnTo>
                <a:lnTo>
                  <a:pt x="26868" y="2550117"/>
                </a:lnTo>
                <a:lnTo>
                  <a:pt x="36700" y="2487402"/>
                </a:lnTo>
                <a:lnTo>
                  <a:pt x="43939" y="2417647"/>
                </a:lnTo>
                <a:lnTo>
                  <a:pt x="53223" y="2292672"/>
                </a:lnTo>
                <a:lnTo>
                  <a:pt x="55405" y="2236896"/>
                </a:lnTo>
                <a:lnTo>
                  <a:pt x="59762" y="2173160"/>
                </a:lnTo>
                <a:lnTo>
                  <a:pt x="65967" y="2089583"/>
                </a:lnTo>
                <a:lnTo>
                  <a:pt x="68236" y="2006558"/>
                </a:lnTo>
                <a:lnTo>
                  <a:pt x="69748" y="1953859"/>
                </a:lnTo>
                <a:lnTo>
                  <a:pt x="76406" y="1844547"/>
                </a:lnTo>
                <a:lnTo>
                  <a:pt x="78409" y="1794736"/>
                </a:lnTo>
                <a:lnTo>
                  <a:pt x="101929" y="1489596"/>
                </a:lnTo>
                <a:lnTo>
                  <a:pt x="111340" y="1407268"/>
                </a:lnTo>
                <a:lnTo>
                  <a:pt x="122511" y="1338712"/>
                </a:lnTo>
                <a:lnTo>
                  <a:pt x="131163" y="1258424"/>
                </a:lnTo>
                <a:lnTo>
                  <a:pt x="143831" y="1192188"/>
                </a:lnTo>
                <a:lnTo>
                  <a:pt x="151037" y="1121343"/>
                </a:lnTo>
                <a:lnTo>
                  <a:pt x="160108" y="1033374"/>
                </a:lnTo>
                <a:lnTo>
                  <a:pt x="168795" y="983095"/>
                </a:lnTo>
                <a:lnTo>
                  <a:pt x="175774" y="911488"/>
                </a:lnTo>
                <a:lnTo>
                  <a:pt x="186842" y="839031"/>
                </a:lnTo>
                <a:lnTo>
                  <a:pt x="217671" y="678297"/>
                </a:lnTo>
                <a:lnTo>
                  <a:pt x="274675" y="418759"/>
                </a:lnTo>
                <a:lnTo>
                  <a:pt x="286103" y="346313"/>
                </a:lnTo>
                <a:lnTo>
                  <a:pt x="300813" y="295934"/>
                </a:lnTo>
                <a:lnTo>
                  <a:pt x="308840" y="259416"/>
                </a:lnTo>
                <a:lnTo>
                  <a:pt x="319720" y="227480"/>
                </a:lnTo>
                <a:lnTo>
                  <a:pt x="327988" y="192003"/>
                </a:lnTo>
                <a:lnTo>
                  <a:pt x="336696" y="156878"/>
                </a:lnTo>
                <a:lnTo>
                  <a:pt x="347763" y="119254"/>
                </a:lnTo>
                <a:lnTo>
                  <a:pt x="356915" y="98299"/>
                </a:lnTo>
                <a:lnTo>
                  <a:pt x="365216" y="64432"/>
                </a:lnTo>
                <a:lnTo>
                  <a:pt x="37719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22"/>
          <p:cNvSpPr/>
          <p:nvPr/>
        </p:nvSpPr>
        <p:spPr>
          <a:xfrm>
            <a:off x="6000750" y="4812029"/>
            <a:ext cx="1565910" cy="125731"/>
          </a:xfrm>
          <a:custGeom>
            <a:avLst/>
            <a:gdLst/>
            <a:ahLst/>
            <a:cxnLst/>
            <a:rect l="0" t="0" r="0" b="0"/>
            <a:pathLst>
              <a:path w="1565910" h="125731">
                <a:moveTo>
                  <a:pt x="0" y="0"/>
                </a:moveTo>
                <a:lnTo>
                  <a:pt x="18203" y="6068"/>
                </a:lnTo>
                <a:lnTo>
                  <a:pt x="35591" y="9842"/>
                </a:lnTo>
                <a:lnTo>
                  <a:pt x="78641" y="11368"/>
                </a:lnTo>
                <a:lnTo>
                  <a:pt x="120667" y="14799"/>
                </a:lnTo>
                <a:lnTo>
                  <a:pt x="137595" y="17486"/>
                </a:lnTo>
                <a:lnTo>
                  <a:pt x="161580" y="19277"/>
                </a:lnTo>
                <a:lnTo>
                  <a:pt x="190269" y="20472"/>
                </a:lnTo>
                <a:lnTo>
                  <a:pt x="222096" y="21268"/>
                </a:lnTo>
                <a:lnTo>
                  <a:pt x="245854" y="23069"/>
                </a:lnTo>
                <a:lnTo>
                  <a:pt x="264232" y="25539"/>
                </a:lnTo>
                <a:lnTo>
                  <a:pt x="296506" y="31671"/>
                </a:lnTo>
                <a:lnTo>
                  <a:pt x="336250" y="38629"/>
                </a:lnTo>
                <a:lnTo>
                  <a:pt x="353707" y="40993"/>
                </a:lnTo>
                <a:lnTo>
                  <a:pt x="401558" y="45590"/>
                </a:lnTo>
                <a:lnTo>
                  <a:pt x="445594" y="51166"/>
                </a:lnTo>
                <a:lnTo>
                  <a:pt x="481251" y="54491"/>
                </a:lnTo>
                <a:lnTo>
                  <a:pt x="626204" y="62693"/>
                </a:lnTo>
                <a:lnTo>
                  <a:pt x="665119" y="65925"/>
                </a:lnTo>
                <a:lnTo>
                  <a:pt x="694873" y="69350"/>
                </a:lnTo>
                <a:lnTo>
                  <a:pt x="718518" y="72904"/>
                </a:lnTo>
                <a:lnTo>
                  <a:pt x="738092" y="75273"/>
                </a:lnTo>
                <a:lnTo>
                  <a:pt x="785114" y="78607"/>
                </a:lnTo>
                <a:lnTo>
                  <a:pt x="815452" y="79387"/>
                </a:lnTo>
                <a:lnTo>
                  <a:pt x="859416" y="83120"/>
                </a:lnTo>
                <a:lnTo>
                  <a:pt x="885364" y="85894"/>
                </a:lnTo>
                <a:lnTo>
                  <a:pt x="928062" y="87743"/>
                </a:lnTo>
                <a:lnTo>
                  <a:pt x="1147731" y="90953"/>
                </a:lnTo>
                <a:lnTo>
                  <a:pt x="1172824" y="92385"/>
                </a:lnTo>
                <a:lnTo>
                  <a:pt x="1197173" y="94611"/>
                </a:lnTo>
                <a:lnTo>
                  <a:pt x="1221025" y="97364"/>
                </a:lnTo>
                <a:lnTo>
                  <a:pt x="1257687" y="100423"/>
                </a:lnTo>
                <a:lnTo>
                  <a:pt x="1385082" y="108455"/>
                </a:lnTo>
                <a:lnTo>
                  <a:pt x="1419958" y="111673"/>
                </a:lnTo>
                <a:lnTo>
                  <a:pt x="1448288" y="115089"/>
                </a:lnTo>
                <a:lnTo>
                  <a:pt x="1472255" y="118636"/>
                </a:lnTo>
                <a:lnTo>
                  <a:pt x="1492043" y="121001"/>
                </a:lnTo>
                <a:lnTo>
                  <a:pt x="1509045" y="122577"/>
                </a:lnTo>
                <a:lnTo>
                  <a:pt x="1565909" y="1257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23"/>
          <p:cNvSpPr/>
          <p:nvPr/>
        </p:nvSpPr>
        <p:spPr>
          <a:xfrm>
            <a:off x="5955029" y="4983479"/>
            <a:ext cx="1554481" cy="1211581"/>
          </a:xfrm>
          <a:custGeom>
            <a:avLst/>
            <a:gdLst/>
            <a:ahLst/>
            <a:cxnLst/>
            <a:rect l="0" t="0" r="0" b="0"/>
            <a:pathLst>
              <a:path w="1554481" h="1211581">
                <a:moveTo>
                  <a:pt x="0" y="1211580"/>
                </a:moveTo>
                <a:lnTo>
                  <a:pt x="15909" y="1195672"/>
                </a:lnTo>
                <a:lnTo>
                  <a:pt x="18226" y="1192084"/>
                </a:lnTo>
                <a:lnTo>
                  <a:pt x="20801" y="1184713"/>
                </a:lnTo>
                <a:lnTo>
                  <a:pt x="22757" y="1182239"/>
                </a:lnTo>
                <a:lnTo>
                  <a:pt x="25332" y="1180589"/>
                </a:lnTo>
                <a:lnTo>
                  <a:pt x="31579" y="1178756"/>
                </a:lnTo>
                <a:lnTo>
                  <a:pt x="38589" y="1177942"/>
                </a:lnTo>
                <a:lnTo>
                  <a:pt x="40966" y="1176455"/>
                </a:lnTo>
                <a:lnTo>
                  <a:pt x="42551" y="1174193"/>
                </a:lnTo>
                <a:lnTo>
                  <a:pt x="43607" y="1171416"/>
                </a:lnTo>
                <a:lnTo>
                  <a:pt x="51162" y="1161439"/>
                </a:lnTo>
                <a:lnTo>
                  <a:pt x="54428" y="1159103"/>
                </a:lnTo>
                <a:lnTo>
                  <a:pt x="65093" y="1154545"/>
                </a:lnTo>
                <a:lnTo>
                  <a:pt x="95514" y="1133786"/>
                </a:lnTo>
                <a:lnTo>
                  <a:pt x="125523" y="1097968"/>
                </a:lnTo>
                <a:lnTo>
                  <a:pt x="153879" y="1070465"/>
                </a:lnTo>
                <a:lnTo>
                  <a:pt x="198250" y="1042992"/>
                </a:lnTo>
                <a:lnTo>
                  <a:pt x="213418" y="1030396"/>
                </a:lnTo>
                <a:lnTo>
                  <a:pt x="225239" y="1016331"/>
                </a:lnTo>
                <a:lnTo>
                  <a:pt x="230170" y="1009024"/>
                </a:lnTo>
                <a:lnTo>
                  <a:pt x="266128" y="980586"/>
                </a:lnTo>
                <a:lnTo>
                  <a:pt x="311319" y="947626"/>
                </a:lnTo>
                <a:lnTo>
                  <a:pt x="352311" y="914790"/>
                </a:lnTo>
                <a:lnTo>
                  <a:pt x="399651" y="880940"/>
                </a:lnTo>
                <a:lnTo>
                  <a:pt x="445691" y="843726"/>
                </a:lnTo>
                <a:lnTo>
                  <a:pt x="483620" y="808812"/>
                </a:lnTo>
                <a:lnTo>
                  <a:pt x="523097" y="777456"/>
                </a:lnTo>
                <a:lnTo>
                  <a:pt x="561392" y="744284"/>
                </a:lnTo>
                <a:lnTo>
                  <a:pt x="594948" y="715603"/>
                </a:lnTo>
                <a:lnTo>
                  <a:pt x="629389" y="685176"/>
                </a:lnTo>
                <a:lnTo>
                  <a:pt x="651839" y="668166"/>
                </a:lnTo>
                <a:lnTo>
                  <a:pt x="770847" y="571497"/>
                </a:lnTo>
                <a:lnTo>
                  <a:pt x="805998" y="541018"/>
                </a:lnTo>
                <a:lnTo>
                  <a:pt x="831973" y="516889"/>
                </a:lnTo>
                <a:lnTo>
                  <a:pt x="851829" y="496993"/>
                </a:lnTo>
                <a:lnTo>
                  <a:pt x="894211" y="461339"/>
                </a:lnTo>
                <a:lnTo>
                  <a:pt x="971373" y="403126"/>
                </a:lnTo>
                <a:lnTo>
                  <a:pt x="1028947" y="361523"/>
                </a:lnTo>
                <a:lnTo>
                  <a:pt x="1076752" y="324006"/>
                </a:lnTo>
                <a:lnTo>
                  <a:pt x="1109966" y="296944"/>
                </a:lnTo>
                <a:lnTo>
                  <a:pt x="1154678" y="269005"/>
                </a:lnTo>
                <a:lnTo>
                  <a:pt x="1186290" y="245288"/>
                </a:lnTo>
                <a:lnTo>
                  <a:pt x="1212500" y="228295"/>
                </a:lnTo>
                <a:lnTo>
                  <a:pt x="1242674" y="209347"/>
                </a:lnTo>
                <a:lnTo>
                  <a:pt x="1286360" y="178134"/>
                </a:lnTo>
                <a:lnTo>
                  <a:pt x="1325601" y="145914"/>
                </a:lnTo>
                <a:lnTo>
                  <a:pt x="1348657" y="128324"/>
                </a:lnTo>
                <a:lnTo>
                  <a:pt x="1385272" y="104935"/>
                </a:lnTo>
                <a:lnTo>
                  <a:pt x="1430120" y="71168"/>
                </a:lnTo>
                <a:lnTo>
                  <a:pt x="1464393" y="49477"/>
                </a:lnTo>
                <a:lnTo>
                  <a:pt x="1467752" y="45685"/>
                </a:lnTo>
                <a:lnTo>
                  <a:pt x="1469992" y="41887"/>
                </a:lnTo>
                <a:lnTo>
                  <a:pt x="1472754" y="39355"/>
                </a:lnTo>
                <a:lnTo>
                  <a:pt x="1475867" y="37667"/>
                </a:lnTo>
                <a:lnTo>
                  <a:pt x="1479211" y="36541"/>
                </a:lnTo>
                <a:lnTo>
                  <a:pt x="1486314" y="31904"/>
                </a:lnTo>
                <a:lnTo>
                  <a:pt x="1489987" y="28890"/>
                </a:lnTo>
                <a:lnTo>
                  <a:pt x="1493704" y="26880"/>
                </a:lnTo>
                <a:lnTo>
                  <a:pt x="1505005" y="22781"/>
                </a:lnTo>
                <a:lnTo>
                  <a:pt x="1517940" y="13176"/>
                </a:lnTo>
                <a:lnTo>
                  <a:pt x="1525591" y="5880"/>
                </a:lnTo>
                <a:lnTo>
                  <a:pt x="1528871" y="3920"/>
                </a:lnTo>
                <a:lnTo>
                  <a:pt x="1539873" y="775"/>
                </a:lnTo>
                <a:lnTo>
                  <a:pt x="155448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24"/>
          <p:cNvSpPr/>
          <p:nvPr/>
        </p:nvSpPr>
        <p:spPr>
          <a:xfrm>
            <a:off x="6275070" y="3566159"/>
            <a:ext cx="1280160" cy="1412124"/>
          </a:xfrm>
          <a:custGeom>
            <a:avLst/>
            <a:gdLst/>
            <a:ahLst/>
            <a:cxnLst/>
            <a:rect l="0" t="0" r="0" b="0"/>
            <a:pathLst>
              <a:path w="1280160" h="1412124">
                <a:moveTo>
                  <a:pt x="0" y="0"/>
                </a:moveTo>
                <a:lnTo>
                  <a:pt x="10395" y="11666"/>
                </a:lnTo>
                <a:lnTo>
                  <a:pt x="28620" y="35207"/>
                </a:lnTo>
                <a:lnTo>
                  <a:pt x="65026" y="66145"/>
                </a:lnTo>
                <a:lnTo>
                  <a:pt x="81638" y="88038"/>
                </a:lnTo>
                <a:lnTo>
                  <a:pt x="104978" y="124541"/>
                </a:lnTo>
                <a:lnTo>
                  <a:pt x="136827" y="163725"/>
                </a:lnTo>
                <a:lnTo>
                  <a:pt x="198531" y="235234"/>
                </a:lnTo>
                <a:lnTo>
                  <a:pt x="226666" y="268379"/>
                </a:lnTo>
                <a:lnTo>
                  <a:pt x="272335" y="318139"/>
                </a:lnTo>
                <a:lnTo>
                  <a:pt x="307304" y="358565"/>
                </a:lnTo>
                <a:lnTo>
                  <a:pt x="337240" y="398546"/>
                </a:lnTo>
                <a:lnTo>
                  <a:pt x="361974" y="433672"/>
                </a:lnTo>
                <a:lnTo>
                  <a:pt x="393989" y="474077"/>
                </a:lnTo>
                <a:lnTo>
                  <a:pt x="424872" y="515924"/>
                </a:lnTo>
                <a:lnTo>
                  <a:pt x="456379" y="553996"/>
                </a:lnTo>
                <a:lnTo>
                  <a:pt x="495903" y="597217"/>
                </a:lnTo>
                <a:lnTo>
                  <a:pt x="522661" y="627380"/>
                </a:lnTo>
                <a:lnTo>
                  <a:pt x="587226" y="705603"/>
                </a:lnTo>
                <a:lnTo>
                  <a:pt x="625830" y="749382"/>
                </a:lnTo>
                <a:lnTo>
                  <a:pt x="655896" y="782250"/>
                </a:lnTo>
                <a:lnTo>
                  <a:pt x="693308" y="826703"/>
                </a:lnTo>
                <a:lnTo>
                  <a:pt x="729993" y="866409"/>
                </a:lnTo>
                <a:lnTo>
                  <a:pt x="761698" y="898712"/>
                </a:lnTo>
                <a:lnTo>
                  <a:pt x="839381" y="982565"/>
                </a:lnTo>
                <a:lnTo>
                  <a:pt x="861847" y="1008104"/>
                </a:lnTo>
                <a:lnTo>
                  <a:pt x="890196" y="1043253"/>
                </a:lnTo>
                <a:lnTo>
                  <a:pt x="917189" y="1070728"/>
                </a:lnTo>
                <a:lnTo>
                  <a:pt x="944849" y="1095640"/>
                </a:lnTo>
                <a:lnTo>
                  <a:pt x="981842" y="1131084"/>
                </a:lnTo>
                <a:lnTo>
                  <a:pt x="1021701" y="1173808"/>
                </a:lnTo>
                <a:lnTo>
                  <a:pt x="1034479" y="1189713"/>
                </a:lnTo>
                <a:lnTo>
                  <a:pt x="1070547" y="1219888"/>
                </a:lnTo>
                <a:lnTo>
                  <a:pt x="1108180" y="1256919"/>
                </a:lnTo>
                <a:lnTo>
                  <a:pt x="1147499" y="1292747"/>
                </a:lnTo>
                <a:lnTo>
                  <a:pt x="1187108" y="1324979"/>
                </a:lnTo>
                <a:lnTo>
                  <a:pt x="1215295" y="1352498"/>
                </a:lnTo>
                <a:lnTo>
                  <a:pt x="1219137" y="1355055"/>
                </a:lnTo>
                <a:lnTo>
                  <a:pt x="1226792" y="1357897"/>
                </a:lnTo>
                <a:lnTo>
                  <a:pt x="1229341" y="1359925"/>
                </a:lnTo>
                <a:lnTo>
                  <a:pt x="1231040" y="1362547"/>
                </a:lnTo>
                <a:lnTo>
                  <a:pt x="1232174" y="1365564"/>
                </a:lnTo>
                <a:lnTo>
                  <a:pt x="1236819" y="1372305"/>
                </a:lnTo>
                <a:lnTo>
                  <a:pt x="1239836" y="1375880"/>
                </a:lnTo>
                <a:lnTo>
                  <a:pt x="1241847" y="1379534"/>
                </a:lnTo>
                <a:lnTo>
                  <a:pt x="1244082" y="1386980"/>
                </a:lnTo>
                <a:lnTo>
                  <a:pt x="1245947" y="1389473"/>
                </a:lnTo>
                <a:lnTo>
                  <a:pt x="1248462" y="1391136"/>
                </a:lnTo>
                <a:lnTo>
                  <a:pt x="1251407" y="1392244"/>
                </a:lnTo>
                <a:lnTo>
                  <a:pt x="1253372" y="1394253"/>
                </a:lnTo>
                <a:lnTo>
                  <a:pt x="1254682" y="1396862"/>
                </a:lnTo>
                <a:lnTo>
                  <a:pt x="1255554" y="1399871"/>
                </a:lnTo>
                <a:lnTo>
                  <a:pt x="1257405" y="1401878"/>
                </a:lnTo>
                <a:lnTo>
                  <a:pt x="1259910" y="1403215"/>
                </a:lnTo>
                <a:lnTo>
                  <a:pt x="1262850" y="1404107"/>
                </a:lnTo>
                <a:lnTo>
                  <a:pt x="1264810" y="1405972"/>
                </a:lnTo>
                <a:lnTo>
                  <a:pt x="1266116" y="1408485"/>
                </a:lnTo>
                <a:lnTo>
                  <a:pt x="1266988" y="1411430"/>
                </a:lnTo>
                <a:lnTo>
                  <a:pt x="1268838" y="1412123"/>
                </a:lnTo>
                <a:lnTo>
                  <a:pt x="1271342" y="1411316"/>
                </a:lnTo>
                <a:lnTo>
                  <a:pt x="1280159" y="14058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25"/>
          <p:cNvSpPr/>
          <p:nvPr/>
        </p:nvSpPr>
        <p:spPr>
          <a:xfrm>
            <a:off x="5749290" y="5554979"/>
            <a:ext cx="468631" cy="22861"/>
          </a:xfrm>
          <a:custGeom>
            <a:avLst/>
            <a:gdLst/>
            <a:ahLst/>
            <a:cxnLst/>
            <a:rect l="0" t="0" r="0" b="0"/>
            <a:pathLst>
              <a:path w="468631" h="22861">
                <a:moveTo>
                  <a:pt x="0" y="22860"/>
                </a:moveTo>
                <a:lnTo>
                  <a:pt x="211578" y="22860"/>
                </a:lnTo>
                <a:lnTo>
                  <a:pt x="229952" y="21590"/>
                </a:lnTo>
                <a:lnTo>
                  <a:pt x="247281" y="19474"/>
                </a:lnTo>
                <a:lnTo>
                  <a:pt x="263914" y="16793"/>
                </a:lnTo>
                <a:lnTo>
                  <a:pt x="277542" y="15005"/>
                </a:lnTo>
                <a:lnTo>
                  <a:pt x="289168" y="13814"/>
                </a:lnTo>
                <a:lnTo>
                  <a:pt x="299459" y="13019"/>
                </a:lnTo>
                <a:lnTo>
                  <a:pt x="312669" y="11220"/>
                </a:lnTo>
                <a:lnTo>
                  <a:pt x="344280" y="5833"/>
                </a:lnTo>
                <a:lnTo>
                  <a:pt x="360330" y="3889"/>
                </a:lnTo>
                <a:lnTo>
                  <a:pt x="376110" y="2593"/>
                </a:lnTo>
                <a:lnTo>
                  <a:pt x="412430" y="769"/>
                </a:lnTo>
                <a:lnTo>
                  <a:pt x="427142" y="342"/>
                </a:lnTo>
                <a:lnTo>
                  <a:pt x="4686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26"/>
          <p:cNvSpPr/>
          <p:nvPr/>
        </p:nvSpPr>
        <p:spPr>
          <a:xfrm>
            <a:off x="5909309" y="4160520"/>
            <a:ext cx="468631" cy="68581"/>
          </a:xfrm>
          <a:custGeom>
            <a:avLst/>
            <a:gdLst/>
            <a:ahLst/>
            <a:cxnLst/>
            <a:rect l="0" t="0" r="0" b="0"/>
            <a:pathLst>
              <a:path w="468631" h="68581">
                <a:moveTo>
                  <a:pt x="0" y="0"/>
                </a:moveTo>
                <a:lnTo>
                  <a:pt x="12136" y="6067"/>
                </a:lnTo>
                <a:lnTo>
                  <a:pt x="18251" y="7855"/>
                </a:lnTo>
                <a:lnTo>
                  <a:pt x="41533" y="11640"/>
                </a:lnTo>
                <a:lnTo>
                  <a:pt x="65873" y="17026"/>
                </a:lnTo>
                <a:lnTo>
                  <a:pt x="85825" y="20241"/>
                </a:lnTo>
                <a:lnTo>
                  <a:pt x="138475" y="27199"/>
                </a:lnTo>
                <a:lnTo>
                  <a:pt x="165977" y="29563"/>
                </a:lnTo>
                <a:lnTo>
                  <a:pt x="193201" y="31138"/>
                </a:lnTo>
                <a:lnTo>
                  <a:pt x="220241" y="32189"/>
                </a:lnTo>
                <a:lnTo>
                  <a:pt x="248427" y="34159"/>
                </a:lnTo>
                <a:lnTo>
                  <a:pt x="330289" y="41730"/>
                </a:lnTo>
                <a:lnTo>
                  <a:pt x="349733" y="43060"/>
                </a:lnTo>
                <a:lnTo>
                  <a:pt x="381497" y="44537"/>
                </a:lnTo>
                <a:lnTo>
                  <a:pt x="426160" y="45486"/>
                </a:lnTo>
                <a:lnTo>
                  <a:pt x="432697" y="45564"/>
                </a:lnTo>
                <a:lnTo>
                  <a:pt x="437055" y="46885"/>
                </a:lnTo>
                <a:lnTo>
                  <a:pt x="439960" y="49037"/>
                </a:lnTo>
                <a:lnTo>
                  <a:pt x="441897" y="51741"/>
                </a:lnTo>
                <a:lnTo>
                  <a:pt x="444458" y="53544"/>
                </a:lnTo>
                <a:lnTo>
                  <a:pt x="447436" y="54746"/>
                </a:lnTo>
                <a:lnTo>
                  <a:pt x="468630" y="685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27"/>
          <p:cNvSpPr/>
          <p:nvPr/>
        </p:nvSpPr>
        <p:spPr>
          <a:xfrm>
            <a:off x="5955029" y="4686300"/>
            <a:ext cx="337639" cy="399907"/>
          </a:xfrm>
          <a:custGeom>
            <a:avLst/>
            <a:gdLst/>
            <a:ahLst/>
            <a:cxnLst/>
            <a:rect l="0" t="0" r="0" b="0"/>
            <a:pathLst>
              <a:path w="337639" h="399907">
                <a:moveTo>
                  <a:pt x="0" y="365759"/>
                </a:moveTo>
                <a:lnTo>
                  <a:pt x="19683" y="365759"/>
                </a:lnTo>
                <a:lnTo>
                  <a:pt x="28222" y="369146"/>
                </a:lnTo>
                <a:lnTo>
                  <a:pt x="34055" y="371827"/>
                </a:lnTo>
                <a:lnTo>
                  <a:pt x="43922" y="374806"/>
                </a:lnTo>
                <a:lnTo>
                  <a:pt x="53811" y="376130"/>
                </a:lnTo>
                <a:lnTo>
                  <a:pt x="60005" y="376483"/>
                </a:lnTo>
                <a:lnTo>
                  <a:pt x="72389" y="376876"/>
                </a:lnTo>
                <a:lnTo>
                  <a:pt x="90688" y="377127"/>
                </a:lnTo>
                <a:lnTo>
                  <a:pt x="106532" y="377177"/>
                </a:lnTo>
                <a:lnTo>
                  <a:pt x="115471" y="378451"/>
                </a:lnTo>
                <a:lnTo>
                  <a:pt x="153312" y="385042"/>
                </a:lnTo>
                <a:lnTo>
                  <a:pt x="161898" y="386234"/>
                </a:lnTo>
                <a:lnTo>
                  <a:pt x="168892" y="387029"/>
                </a:lnTo>
                <a:lnTo>
                  <a:pt x="174825" y="387560"/>
                </a:lnTo>
                <a:lnTo>
                  <a:pt x="184804" y="388148"/>
                </a:lnTo>
                <a:lnTo>
                  <a:pt x="190512" y="389575"/>
                </a:lnTo>
                <a:lnTo>
                  <a:pt x="196859" y="391797"/>
                </a:lnTo>
                <a:lnTo>
                  <a:pt x="203629" y="394548"/>
                </a:lnTo>
                <a:lnTo>
                  <a:pt x="209413" y="396382"/>
                </a:lnTo>
                <a:lnTo>
                  <a:pt x="219226" y="398419"/>
                </a:lnTo>
                <a:lnTo>
                  <a:pt x="228019" y="399727"/>
                </a:lnTo>
                <a:lnTo>
                  <a:pt x="233845" y="399906"/>
                </a:lnTo>
                <a:lnTo>
                  <a:pt x="235907" y="398684"/>
                </a:lnTo>
                <a:lnTo>
                  <a:pt x="237282" y="396599"/>
                </a:lnTo>
                <a:lnTo>
                  <a:pt x="238809" y="390896"/>
                </a:lnTo>
                <a:lnTo>
                  <a:pt x="239488" y="384128"/>
                </a:lnTo>
                <a:lnTo>
                  <a:pt x="243176" y="373500"/>
                </a:lnTo>
                <a:lnTo>
                  <a:pt x="247778" y="361579"/>
                </a:lnTo>
                <a:lnTo>
                  <a:pt x="249824" y="352049"/>
                </a:lnTo>
                <a:lnTo>
                  <a:pt x="250734" y="340192"/>
                </a:lnTo>
                <a:lnTo>
                  <a:pt x="251137" y="326456"/>
                </a:lnTo>
                <a:lnTo>
                  <a:pt x="251317" y="311885"/>
                </a:lnTo>
                <a:lnTo>
                  <a:pt x="252635" y="304443"/>
                </a:lnTo>
                <a:lnTo>
                  <a:pt x="254783" y="296942"/>
                </a:lnTo>
                <a:lnTo>
                  <a:pt x="257486" y="289401"/>
                </a:lnTo>
                <a:lnTo>
                  <a:pt x="259287" y="281834"/>
                </a:lnTo>
                <a:lnTo>
                  <a:pt x="260488" y="274249"/>
                </a:lnTo>
                <a:lnTo>
                  <a:pt x="261290" y="266652"/>
                </a:lnTo>
                <a:lnTo>
                  <a:pt x="261823" y="259048"/>
                </a:lnTo>
                <a:lnTo>
                  <a:pt x="262179" y="251438"/>
                </a:lnTo>
                <a:lnTo>
                  <a:pt x="262416" y="243826"/>
                </a:lnTo>
                <a:lnTo>
                  <a:pt x="263844" y="237480"/>
                </a:lnTo>
                <a:lnTo>
                  <a:pt x="268818" y="227043"/>
                </a:lnTo>
                <a:lnTo>
                  <a:pt x="271922" y="219942"/>
                </a:lnTo>
                <a:lnTo>
                  <a:pt x="275262" y="211398"/>
                </a:lnTo>
                <a:lnTo>
                  <a:pt x="278758" y="201891"/>
                </a:lnTo>
                <a:lnTo>
                  <a:pt x="281089" y="193014"/>
                </a:lnTo>
                <a:lnTo>
                  <a:pt x="282642" y="184556"/>
                </a:lnTo>
                <a:lnTo>
                  <a:pt x="283679" y="176377"/>
                </a:lnTo>
                <a:lnTo>
                  <a:pt x="284830" y="163903"/>
                </a:lnTo>
                <a:lnTo>
                  <a:pt x="286611" y="151585"/>
                </a:lnTo>
                <a:lnTo>
                  <a:pt x="288865" y="142967"/>
                </a:lnTo>
                <a:lnTo>
                  <a:pt x="291636" y="133411"/>
                </a:lnTo>
                <a:lnTo>
                  <a:pt x="294754" y="125771"/>
                </a:lnTo>
                <a:lnTo>
                  <a:pt x="301606" y="113894"/>
                </a:lnTo>
                <a:lnTo>
                  <a:pt x="305498" y="104383"/>
                </a:lnTo>
                <a:lnTo>
                  <a:pt x="308497" y="94652"/>
                </a:lnTo>
                <a:lnTo>
                  <a:pt x="311075" y="88501"/>
                </a:lnTo>
                <a:lnTo>
                  <a:pt x="314063" y="81860"/>
                </a:lnTo>
                <a:lnTo>
                  <a:pt x="320771" y="67709"/>
                </a:lnTo>
                <a:lnTo>
                  <a:pt x="324337" y="60379"/>
                </a:lnTo>
                <a:lnTo>
                  <a:pt x="328301" y="48848"/>
                </a:lnTo>
                <a:lnTo>
                  <a:pt x="329357" y="43995"/>
                </a:lnTo>
                <a:lnTo>
                  <a:pt x="333918" y="35216"/>
                </a:lnTo>
                <a:lnTo>
                  <a:pt x="336912" y="31097"/>
                </a:lnTo>
                <a:lnTo>
                  <a:pt x="337638" y="28352"/>
                </a:lnTo>
                <a:lnTo>
                  <a:pt x="336853" y="26521"/>
                </a:lnTo>
                <a:lnTo>
                  <a:pt x="332534" y="23583"/>
                </a:lnTo>
                <a:lnTo>
                  <a:pt x="331943" y="19794"/>
                </a:lnTo>
                <a:lnTo>
                  <a:pt x="331786" y="17006"/>
                </a:lnTo>
                <a:lnTo>
                  <a:pt x="330411" y="15147"/>
                </a:lnTo>
                <a:lnTo>
                  <a:pt x="328224" y="13908"/>
                </a:lnTo>
                <a:lnTo>
                  <a:pt x="325496" y="13082"/>
                </a:lnTo>
                <a:lnTo>
                  <a:pt x="317327" y="12531"/>
                </a:lnTo>
                <a:lnTo>
                  <a:pt x="291318" y="11919"/>
                </a:lnTo>
                <a:lnTo>
                  <a:pt x="146248" y="11433"/>
                </a:lnTo>
                <a:lnTo>
                  <a:pt x="140679" y="10162"/>
                </a:lnTo>
                <a:lnTo>
                  <a:pt x="134426" y="8044"/>
                </a:lnTo>
                <a:lnTo>
                  <a:pt x="127718" y="5363"/>
                </a:lnTo>
                <a:lnTo>
                  <a:pt x="121975" y="3575"/>
                </a:lnTo>
                <a:lnTo>
                  <a:pt x="112208" y="1589"/>
                </a:lnTo>
                <a:lnTo>
                  <a:pt x="103634" y="706"/>
                </a:lnTo>
                <a:lnTo>
                  <a:pt x="8001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28"/>
          <p:cNvSpPr/>
          <p:nvPr/>
        </p:nvSpPr>
        <p:spPr>
          <a:xfrm>
            <a:off x="6629400" y="4732019"/>
            <a:ext cx="320041" cy="342901"/>
          </a:xfrm>
          <a:custGeom>
            <a:avLst/>
            <a:gdLst/>
            <a:ahLst/>
            <a:cxnLst/>
            <a:rect l="0" t="0" r="0" b="0"/>
            <a:pathLst>
              <a:path w="320041" h="342901">
                <a:moveTo>
                  <a:pt x="0" y="0"/>
                </a:moveTo>
                <a:lnTo>
                  <a:pt x="12135" y="6068"/>
                </a:lnTo>
                <a:lnTo>
                  <a:pt x="15710" y="9126"/>
                </a:lnTo>
                <a:lnTo>
                  <a:pt x="18093" y="12434"/>
                </a:lnTo>
                <a:lnTo>
                  <a:pt x="19682" y="15910"/>
                </a:lnTo>
                <a:lnTo>
                  <a:pt x="28221" y="26545"/>
                </a:lnTo>
                <a:lnTo>
                  <a:pt x="39212" y="38468"/>
                </a:lnTo>
                <a:lnTo>
                  <a:pt x="52540" y="52320"/>
                </a:lnTo>
                <a:lnTo>
                  <a:pt x="72284" y="72256"/>
                </a:lnTo>
                <a:lnTo>
                  <a:pt x="78669" y="79921"/>
                </a:lnTo>
                <a:lnTo>
                  <a:pt x="95924" y="101984"/>
                </a:lnTo>
                <a:lnTo>
                  <a:pt x="104589" y="112439"/>
                </a:lnTo>
                <a:lnTo>
                  <a:pt x="112906" y="121950"/>
                </a:lnTo>
                <a:lnTo>
                  <a:pt x="120991" y="130830"/>
                </a:lnTo>
                <a:lnTo>
                  <a:pt x="128920" y="140560"/>
                </a:lnTo>
                <a:lnTo>
                  <a:pt x="136746" y="150857"/>
                </a:lnTo>
                <a:lnTo>
                  <a:pt x="152216" y="172458"/>
                </a:lnTo>
                <a:lnTo>
                  <a:pt x="167558" y="194758"/>
                </a:lnTo>
                <a:lnTo>
                  <a:pt x="173935" y="204769"/>
                </a:lnTo>
                <a:lnTo>
                  <a:pt x="179457" y="213983"/>
                </a:lnTo>
                <a:lnTo>
                  <a:pt x="184408" y="222665"/>
                </a:lnTo>
                <a:lnTo>
                  <a:pt x="191518" y="230993"/>
                </a:lnTo>
                <a:lnTo>
                  <a:pt x="200069" y="239086"/>
                </a:lnTo>
                <a:lnTo>
                  <a:pt x="209578" y="247021"/>
                </a:lnTo>
                <a:lnTo>
                  <a:pt x="218459" y="256121"/>
                </a:lnTo>
                <a:lnTo>
                  <a:pt x="226920" y="265997"/>
                </a:lnTo>
                <a:lnTo>
                  <a:pt x="235099" y="276391"/>
                </a:lnTo>
                <a:lnTo>
                  <a:pt x="241823" y="284591"/>
                </a:lnTo>
                <a:lnTo>
                  <a:pt x="247575" y="291328"/>
                </a:lnTo>
                <a:lnTo>
                  <a:pt x="252679" y="297089"/>
                </a:lnTo>
                <a:lnTo>
                  <a:pt x="261739" y="306876"/>
                </a:lnTo>
                <a:lnTo>
                  <a:pt x="265933" y="311264"/>
                </a:lnTo>
                <a:lnTo>
                  <a:pt x="272538" y="316730"/>
                </a:lnTo>
                <a:lnTo>
                  <a:pt x="280751" y="322913"/>
                </a:lnTo>
                <a:lnTo>
                  <a:pt x="290038" y="329575"/>
                </a:lnTo>
                <a:lnTo>
                  <a:pt x="297498" y="334017"/>
                </a:lnTo>
                <a:lnTo>
                  <a:pt x="303742" y="336978"/>
                </a:lnTo>
                <a:lnTo>
                  <a:pt x="320040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29"/>
          <p:cNvSpPr/>
          <p:nvPr/>
        </p:nvSpPr>
        <p:spPr>
          <a:xfrm>
            <a:off x="6595109" y="4754879"/>
            <a:ext cx="274322" cy="308611"/>
          </a:xfrm>
          <a:custGeom>
            <a:avLst/>
            <a:gdLst/>
            <a:ahLst/>
            <a:cxnLst/>
            <a:rect l="0" t="0" r="0" b="0"/>
            <a:pathLst>
              <a:path w="274322" h="308611">
                <a:moveTo>
                  <a:pt x="0" y="308610"/>
                </a:moveTo>
                <a:lnTo>
                  <a:pt x="6068" y="296475"/>
                </a:lnTo>
                <a:lnTo>
                  <a:pt x="12434" y="287130"/>
                </a:lnTo>
                <a:lnTo>
                  <a:pt x="15909" y="282860"/>
                </a:lnTo>
                <a:lnTo>
                  <a:pt x="22036" y="277474"/>
                </a:lnTo>
                <a:lnTo>
                  <a:pt x="29931" y="271342"/>
                </a:lnTo>
                <a:lnTo>
                  <a:pt x="39004" y="264715"/>
                </a:lnTo>
                <a:lnTo>
                  <a:pt x="48863" y="255217"/>
                </a:lnTo>
                <a:lnTo>
                  <a:pt x="59246" y="243805"/>
                </a:lnTo>
                <a:lnTo>
                  <a:pt x="69977" y="231117"/>
                </a:lnTo>
                <a:lnTo>
                  <a:pt x="80942" y="218848"/>
                </a:lnTo>
                <a:lnTo>
                  <a:pt x="103284" y="195056"/>
                </a:lnTo>
                <a:lnTo>
                  <a:pt x="114577" y="182108"/>
                </a:lnTo>
                <a:lnTo>
                  <a:pt x="125914" y="168395"/>
                </a:lnTo>
                <a:lnTo>
                  <a:pt x="137283" y="154174"/>
                </a:lnTo>
                <a:lnTo>
                  <a:pt x="147402" y="143422"/>
                </a:lnTo>
                <a:lnTo>
                  <a:pt x="156688" y="134985"/>
                </a:lnTo>
                <a:lnTo>
                  <a:pt x="165420" y="128090"/>
                </a:lnTo>
                <a:lnTo>
                  <a:pt x="175049" y="118414"/>
                </a:lnTo>
                <a:lnTo>
                  <a:pt x="185281" y="106882"/>
                </a:lnTo>
                <a:lnTo>
                  <a:pt x="204267" y="84334"/>
                </a:lnTo>
                <a:lnTo>
                  <a:pt x="216939" y="70079"/>
                </a:lnTo>
                <a:lnTo>
                  <a:pt x="222096" y="63229"/>
                </a:lnTo>
                <a:lnTo>
                  <a:pt x="226804" y="56123"/>
                </a:lnTo>
                <a:lnTo>
                  <a:pt x="231213" y="48846"/>
                </a:lnTo>
                <a:lnTo>
                  <a:pt x="235422" y="42724"/>
                </a:lnTo>
                <a:lnTo>
                  <a:pt x="239498" y="37373"/>
                </a:lnTo>
                <a:lnTo>
                  <a:pt x="243485" y="32535"/>
                </a:lnTo>
                <a:lnTo>
                  <a:pt x="248684" y="26770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triangle?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410200" cy="449579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 triangle is the figured form by three segments joining three </a:t>
            </a:r>
            <a:r>
              <a:rPr lang="en-US" dirty="0" err="1" smtClean="0"/>
              <a:t>noncollinear</a:t>
            </a:r>
            <a:r>
              <a:rPr lang="en-US" dirty="0" smtClean="0"/>
              <a:t> points.</a:t>
            </a:r>
          </a:p>
          <a:p>
            <a:r>
              <a:rPr lang="en-US" dirty="0" smtClean="0"/>
              <a:t>Each of the three points is called a vertex of the triangle (the plural of vertex is vertices.) </a:t>
            </a:r>
          </a:p>
          <a:p>
            <a:r>
              <a:rPr lang="en-US" dirty="0" smtClean="0"/>
              <a:t>The segments are the sides of the triangle.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2286000"/>
            <a:ext cx="264739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SMARTPenAnnotation719"/>
          <p:cNvSpPr/>
          <p:nvPr/>
        </p:nvSpPr>
        <p:spPr>
          <a:xfrm>
            <a:off x="5669826" y="3772414"/>
            <a:ext cx="546442" cy="545691"/>
          </a:xfrm>
          <a:custGeom>
            <a:avLst/>
            <a:gdLst/>
            <a:ahLst/>
            <a:cxnLst/>
            <a:rect l="0" t="0" r="0" b="0"/>
            <a:pathLst>
              <a:path w="546442" h="545691">
                <a:moveTo>
                  <a:pt x="422363" y="56636"/>
                </a:moveTo>
                <a:lnTo>
                  <a:pt x="416296" y="50568"/>
                </a:lnTo>
                <a:lnTo>
                  <a:pt x="406455" y="34659"/>
                </a:lnTo>
                <a:lnTo>
                  <a:pt x="401563" y="25994"/>
                </a:lnTo>
                <a:lnTo>
                  <a:pt x="399607" y="24778"/>
                </a:lnTo>
                <a:lnTo>
                  <a:pt x="394046" y="23426"/>
                </a:lnTo>
                <a:lnTo>
                  <a:pt x="392055" y="21796"/>
                </a:lnTo>
                <a:lnTo>
                  <a:pt x="390728" y="19439"/>
                </a:lnTo>
                <a:lnTo>
                  <a:pt x="389843" y="16598"/>
                </a:lnTo>
                <a:lnTo>
                  <a:pt x="387984" y="14704"/>
                </a:lnTo>
                <a:lnTo>
                  <a:pt x="385473" y="13441"/>
                </a:lnTo>
                <a:lnTo>
                  <a:pt x="382530" y="12599"/>
                </a:lnTo>
                <a:lnTo>
                  <a:pt x="375873" y="8277"/>
                </a:lnTo>
                <a:lnTo>
                  <a:pt x="372320" y="5346"/>
                </a:lnTo>
                <a:lnTo>
                  <a:pt x="367411" y="3393"/>
                </a:lnTo>
                <a:lnTo>
                  <a:pt x="355184" y="1222"/>
                </a:lnTo>
                <a:lnTo>
                  <a:pt x="347097" y="643"/>
                </a:lnTo>
                <a:lnTo>
                  <a:pt x="337896" y="257"/>
                </a:lnTo>
                <a:lnTo>
                  <a:pt x="327952" y="0"/>
                </a:lnTo>
                <a:lnTo>
                  <a:pt x="317512" y="1099"/>
                </a:lnTo>
                <a:lnTo>
                  <a:pt x="306743" y="3101"/>
                </a:lnTo>
                <a:lnTo>
                  <a:pt x="295753" y="5706"/>
                </a:lnTo>
                <a:lnTo>
                  <a:pt x="284617" y="8712"/>
                </a:lnTo>
                <a:lnTo>
                  <a:pt x="262083" y="15440"/>
                </a:lnTo>
                <a:lnTo>
                  <a:pt x="250740" y="20282"/>
                </a:lnTo>
                <a:lnTo>
                  <a:pt x="239368" y="26049"/>
                </a:lnTo>
                <a:lnTo>
                  <a:pt x="227976" y="32435"/>
                </a:lnTo>
                <a:lnTo>
                  <a:pt x="211933" y="42916"/>
                </a:lnTo>
                <a:lnTo>
                  <a:pt x="173082" y="72129"/>
                </a:lnTo>
                <a:lnTo>
                  <a:pt x="163466" y="79664"/>
                </a:lnTo>
                <a:lnTo>
                  <a:pt x="149394" y="91424"/>
                </a:lnTo>
                <a:lnTo>
                  <a:pt x="141324" y="98878"/>
                </a:lnTo>
                <a:lnTo>
                  <a:pt x="113033" y="126302"/>
                </a:lnTo>
                <a:lnTo>
                  <a:pt x="78318" y="160699"/>
                </a:lnTo>
                <a:lnTo>
                  <a:pt x="65831" y="176546"/>
                </a:lnTo>
                <a:lnTo>
                  <a:pt x="58945" y="186106"/>
                </a:lnTo>
                <a:lnTo>
                  <a:pt x="51815" y="198829"/>
                </a:lnTo>
                <a:lnTo>
                  <a:pt x="44521" y="213661"/>
                </a:lnTo>
                <a:lnTo>
                  <a:pt x="25507" y="254715"/>
                </a:lnTo>
                <a:lnTo>
                  <a:pt x="20632" y="264888"/>
                </a:lnTo>
                <a:lnTo>
                  <a:pt x="15216" y="279579"/>
                </a:lnTo>
                <a:lnTo>
                  <a:pt x="11539" y="291611"/>
                </a:lnTo>
                <a:lnTo>
                  <a:pt x="5672" y="305426"/>
                </a:lnTo>
                <a:lnTo>
                  <a:pt x="3599" y="313936"/>
                </a:lnTo>
                <a:lnTo>
                  <a:pt x="2217" y="323419"/>
                </a:lnTo>
                <a:lnTo>
                  <a:pt x="1296" y="333551"/>
                </a:lnTo>
                <a:lnTo>
                  <a:pt x="682" y="347926"/>
                </a:lnTo>
                <a:lnTo>
                  <a:pt x="0" y="384218"/>
                </a:lnTo>
                <a:lnTo>
                  <a:pt x="1088" y="400754"/>
                </a:lnTo>
                <a:lnTo>
                  <a:pt x="3083" y="415588"/>
                </a:lnTo>
                <a:lnTo>
                  <a:pt x="5683" y="429287"/>
                </a:lnTo>
                <a:lnTo>
                  <a:pt x="9957" y="442230"/>
                </a:lnTo>
                <a:lnTo>
                  <a:pt x="15345" y="454669"/>
                </a:lnTo>
                <a:lnTo>
                  <a:pt x="21478" y="466771"/>
                </a:lnTo>
                <a:lnTo>
                  <a:pt x="31679" y="483604"/>
                </a:lnTo>
                <a:lnTo>
                  <a:pt x="41716" y="496590"/>
                </a:lnTo>
                <a:lnTo>
                  <a:pt x="54643" y="510827"/>
                </a:lnTo>
                <a:lnTo>
                  <a:pt x="62917" y="516910"/>
                </a:lnTo>
                <a:lnTo>
                  <a:pt x="72242" y="522235"/>
                </a:lnTo>
                <a:lnTo>
                  <a:pt x="82269" y="527055"/>
                </a:lnTo>
                <a:lnTo>
                  <a:pt x="94034" y="531539"/>
                </a:lnTo>
                <a:lnTo>
                  <a:pt x="106957" y="535798"/>
                </a:lnTo>
                <a:lnTo>
                  <a:pt x="120652" y="539907"/>
                </a:lnTo>
                <a:lnTo>
                  <a:pt x="133593" y="542646"/>
                </a:lnTo>
                <a:lnTo>
                  <a:pt x="146030" y="544473"/>
                </a:lnTo>
                <a:lnTo>
                  <a:pt x="158131" y="545690"/>
                </a:lnTo>
                <a:lnTo>
                  <a:pt x="170009" y="545232"/>
                </a:lnTo>
                <a:lnTo>
                  <a:pt x="181737" y="543657"/>
                </a:lnTo>
                <a:lnTo>
                  <a:pt x="193366" y="541336"/>
                </a:lnTo>
                <a:lnTo>
                  <a:pt x="209674" y="538758"/>
                </a:lnTo>
                <a:lnTo>
                  <a:pt x="222424" y="536342"/>
                </a:lnTo>
                <a:lnTo>
                  <a:pt x="236558" y="531035"/>
                </a:lnTo>
                <a:lnTo>
                  <a:pt x="247920" y="524443"/>
                </a:lnTo>
                <a:lnTo>
                  <a:pt x="252728" y="520907"/>
                </a:lnTo>
                <a:lnTo>
                  <a:pt x="261013" y="517280"/>
                </a:lnTo>
                <a:lnTo>
                  <a:pt x="271616" y="513592"/>
                </a:lnTo>
                <a:lnTo>
                  <a:pt x="283766" y="509863"/>
                </a:lnTo>
                <a:lnTo>
                  <a:pt x="294405" y="506107"/>
                </a:lnTo>
                <a:lnTo>
                  <a:pt x="304038" y="502333"/>
                </a:lnTo>
                <a:lnTo>
                  <a:pt x="313000" y="498547"/>
                </a:lnTo>
                <a:lnTo>
                  <a:pt x="325324" y="492213"/>
                </a:lnTo>
                <a:lnTo>
                  <a:pt x="339891" y="484181"/>
                </a:lnTo>
                <a:lnTo>
                  <a:pt x="355952" y="475016"/>
                </a:lnTo>
                <a:lnTo>
                  <a:pt x="369199" y="466366"/>
                </a:lnTo>
                <a:lnTo>
                  <a:pt x="380570" y="458059"/>
                </a:lnTo>
                <a:lnTo>
                  <a:pt x="390692" y="449981"/>
                </a:lnTo>
                <a:lnTo>
                  <a:pt x="405324" y="437619"/>
                </a:lnTo>
                <a:lnTo>
                  <a:pt x="421140" y="424082"/>
                </a:lnTo>
                <a:lnTo>
                  <a:pt x="460666" y="391709"/>
                </a:lnTo>
                <a:lnTo>
                  <a:pt x="476640" y="377854"/>
                </a:lnTo>
                <a:lnTo>
                  <a:pt x="483947" y="369841"/>
                </a:lnTo>
                <a:lnTo>
                  <a:pt x="491360" y="360689"/>
                </a:lnTo>
                <a:lnTo>
                  <a:pt x="498841" y="350778"/>
                </a:lnTo>
                <a:lnTo>
                  <a:pt x="505099" y="340360"/>
                </a:lnTo>
                <a:lnTo>
                  <a:pt x="510540" y="329606"/>
                </a:lnTo>
                <a:lnTo>
                  <a:pt x="515438" y="318625"/>
                </a:lnTo>
                <a:lnTo>
                  <a:pt x="524266" y="303039"/>
                </a:lnTo>
                <a:lnTo>
                  <a:pt x="528399" y="297104"/>
                </a:lnTo>
                <a:lnTo>
                  <a:pt x="532990" y="283737"/>
                </a:lnTo>
                <a:lnTo>
                  <a:pt x="535031" y="269329"/>
                </a:lnTo>
                <a:lnTo>
                  <a:pt x="535938" y="254459"/>
                </a:lnTo>
                <a:lnTo>
                  <a:pt x="537450" y="243128"/>
                </a:lnTo>
                <a:lnTo>
                  <a:pt x="539727" y="229224"/>
                </a:lnTo>
                <a:lnTo>
                  <a:pt x="542516" y="213604"/>
                </a:lnTo>
                <a:lnTo>
                  <a:pt x="544375" y="196842"/>
                </a:lnTo>
                <a:lnTo>
                  <a:pt x="545615" y="179316"/>
                </a:lnTo>
                <a:lnTo>
                  <a:pt x="546441" y="161283"/>
                </a:lnTo>
                <a:lnTo>
                  <a:pt x="545722" y="145450"/>
                </a:lnTo>
                <a:lnTo>
                  <a:pt x="543973" y="131085"/>
                </a:lnTo>
                <a:lnTo>
                  <a:pt x="541536" y="117698"/>
                </a:lnTo>
                <a:lnTo>
                  <a:pt x="538642" y="107504"/>
                </a:lnTo>
                <a:lnTo>
                  <a:pt x="532040" y="92791"/>
                </a:lnTo>
                <a:lnTo>
                  <a:pt x="521182" y="71299"/>
                </a:lnTo>
                <a:lnTo>
                  <a:pt x="516183" y="65141"/>
                </a:lnTo>
                <a:lnTo>
                  <a:pt x="503854" y="54913"/>
                </a:lnTo>
                <a:lnTo>
                  <a:pt x="488701" y="42014"/>
                </a:lnTo>
                <a:lnTo>
                  <a:pt x="484368" y="39268"/>
                </a:lnTo>
                <a:lnTo>
                  <a:pt x="476168" y="36217"/>
                </a:lnTo>
                <a:lnTo>
                  <a:pt x="464904" y="34860"/>
                </a:lnTo>
                <a:lnTo>
                  <a:pt x="451430" y="34257"/>
                </a:lnTo>
                <a:lnTo>
                  <a:pt x="436975" y="33990"/>
                </a:lnTo>
                <a:lnTo>
                  <a:pt x="430835" y="35188"/>
                </a:lnTo>
                <a:lnTo>
                  <a:pt x="414855" y="42943"/>
                </a:lnTo>
                <a:lnTo>
                  <a:pt x="408467" y="46237"/>
                </a:lnTo>
                <a:lnTo>
                  <a:pt x="376644" y="680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20"/>
          <p:cNvSpPr/>
          <p:nvPr/>
        </p:nvSpPr>
        <p:spPr>
          <a:xfrm>
            <a:off x="6675543" y="2139260"/>
            <a:ext cx="467511" cy="489520"/>
          </a:xfrm>
          <a:custGeom>
            <a:avLst/>
            <a:gdLst/>
            <a:ahLst/>
            <a:cxnLst/>
            <a:rect l="0" t="0" r="0" b="0"/>
            <a:pathLst>
              <a:path w="467511" h="489520">
                <a:moveTo>
                  <a:pt x="251037" y="66729"/>
                </a:moveTo>
                <a:lnTo>
                  <a:pt x="226766" y="60662"/>
                </a:lnTo>
                <a:lnTo>
                  <a:pt x="218346" y="58874"/>
                </a:lnTo>
                <a:lnTo>
                  <a:pt x="205604" y="56888"/>
                </a:lnTo>
                <a:lnTo>
                  <a:pt x="192321" y="56006"/>
                </a:lnTo>
                <a:lnTo>
                  <a:pt x="185222" y="55770"/>
                </a:lnTo>
                <a:lnTo>
                  <a:pt x="177951" y="56883"/>
                </a:lnTo>
                <a:lnTo>
                  <a:pt x="170563" y="58895"/>
                </a:lnTo>
                <a:lnTo>
                  <a:pt x="163097" y="61507"/>
                </a:lnTo>
                <a:lnTo>
                  <a:pt x="154310" y="65788"/>
                </a:lnTo>
                <a:lnTo>
                  <a:pt x="144643" y="71182"/>
                </a:lnTo>
                <a:lnTo>
                  <a:pt x="134387" y="77318"/>
                </a:lnTo>
                <a:lnTo>
                  <a:pt x="123740" y="85218"/>
                </a:lnTo>
                <a:lnTo>
                  <a:pt x="112832" y="94295"/>
                </a:lnTo>
                <a:lnTo>
                  <a:pt x="93093" y="112001"/>
                </a:lnTo>
                <a:lnTo>
                  <a:pt x="80086" y="124103"/>
                </a:lnTo>
                <a:lnTo>
                  <a:pt x="70072" y="137102"/>
                </a:lnTo>
                <a:lnTo>
                  <a:pt x="58848" y="155156"/>
                </a:lnTo>
                <a:lnTo>
                  <a:pt x="32378" y="198481"/>
                </a:lnTo>
                <a:lnTo>
                  <a:pt x="15849" y="224346"/>
                </a:lnTo>
                <a:lnTo>
                  <a:pt x="10424" y="235307"/>
                </a:lnTo>
                <a:lnTo>
                  <a:pt x="6809" y="245155"/>
                </a:lnTo>
                <a:lnTo>
                  <a:pt x="4398" y="254259"/>
                </a:lnTo>
                <a:lnTo>
                  <a:pt x="2791" y="264140"/>
                </a:lnTo>
                <a:lnTo>
                  <a:pt x="1719" y="274536"/>
                </a:lnTo>
                <a:lnTo>
                  <a:pt x="1005" y="285277"/>
                </a:lnTo>
                <a:lnTo>
                  <a:pt x="211" y="303985"/>
                </a:lnTo>
                <a:lnTo>
                  <a:pt x="0" y="312530"/>
                </a:lnTo>
                <a:lnTo>
                  <a:pt x="1129" y="323306"/>
                </a:lnTo>
                <a:lnTo>
                  <a:pt x="3151" y="335571"/>
                </a:lnTo>
                <a:lnTo>
                  <a:pt x="5770" y="348827"/>
                </a:lnTo>
                <a:lnTo>
                  <a:pt x="10055" y="362745"/>
                </a:lnTo>
                <a:lnTo>
                  <a:pt x="15453" y="377103"/>
                </a:lnTo>
                <a:lnTo>
                  <a:pt x="21591" y="391755"/>
                </a:lnTo>
                <a:lnTo>
                  <a:pt x="28223" y="404063"/>
                </a:lnTo>
                <a:lnTo>
                  <a:pt x="35184" y="414809"/>
                </a:lnTo>
                <a:lnTo>
                  <a:pt x="42365" y="424512"/>
                </a:lnTo>
                <a:lnTo>
                  <a:pt x="49693" y="433521"/>
                </a:lnTo>
                <a:lnTo>
                  <a:pt x="57117" y="442067"/>
                </a:lnTo>
                <a:lnTo>
                  <a:pt x="64607" y="450305"/>
                </a:lnTo>
                <a:lnTo>
                  <a:pt x="79702" y="466231"/>
                </a:lnTo>
                <a:lnTo>
                  <a:pt x="87284" y="474034"/>
                </a:lnTo>
                <a:lnTo>
                  <a:pt x="94878" y="479235"/>
                </a:lnTo>
                <a:lnTo>
                  <a:pt x="102481" y="482703"/>
                </a:lnTo>
                <a:lnTo>
                  <a:pt x="116432" y="486557"/>
                </a:lnTo>
                <a:lnTo>
                  <a:pt x="126865" y="488269"/>
                </a:lnTo>
                <a:lnTo>
                  <a:pt x="139123" y="489031"/>
                </a:lnTo>
                <a:lnTo>
                  <a:pt x="156917" y="489459"/>
                </a:lnTo>
                <a:lnTo>
                  <a:pt x="161621" y="489519"/>
                </a:lnTo>
                <a:lnTo>
                  <a:pt x="173620" y="486199"/>
                </a:lnTo>
                <a:lnTo>
                  <a:pt x="187419" y="480490"/>
                </a:lnTo>
                <a:lnTo>
                  <a:pt x="202019" y="473720"/>
                </a:lnTo>
                <a:lnTo>
                  <a:pt x="236654" y="456700"/>
                </a:lnTo>
                <a:lnTo>
                  <a:pt x="246529" y="449900"/>
                </a:lnTo>
                <a:lnTo>
                  <a:pt x="270303" y="426924"/>
                </a:lnTo>
                <a:lnTo>
                  <a:pt x="281661" y="417349"/>
                </a:lnTo>
                <a:lnTo>
                  <a:pt x="307827" y="396550"/>
                </a:lnTo>
                <a:lnTo>
                  <a:pt x="336391" y="374607"/>
                </a:lnTo>
                <a:lnTo>
                  <a:pt x="351119" y="359611"/>
                </a:lnTo>
                <a:lnTo>
                  <a:pt x="366018" y="341994"/>
                </a:lnTo>
                <a:lnTo>
                  <a:pt x="381031" y="322629"/>
                </a:lnTo>
                <a:lnTo>
                  <a:pt x="393579" y="308449"/>
                </a:lnTo>
                <a:lnTo>
                  <a:pt x="404486" y="297726"/>
                </a:lnTo>
                <a:lnTo>
                  <a:pt x="414296" y="289307"/>
                </a:lnTo>
                <a:lnTo>
                  <a:pt x="422105" y="281155"/>
                </a:lnTo>
                <a:lnTo>
                  <a:pt x="428583" y="273179"/>
                </a:lnTo>
                <a:lnTo>
                  <a:pt x="434171" y="265323"/>
                </a:lnTo>
                <a:lnTo>
                  <a:pt x="439166" y="255005"/>
                </a:lnTo>
                <a:lnTo>
                  <a:pt x="443766" y="243046"/>
                </a:lnTo>
                <a:lnTo>
                  <a:pt x="460274" y="193421"/>
                </a:lnTo>
                <a:lnTo>
                  <a:pt x="462918" y="180400"/>
                </a:lnTo>
                <a:lnTo>
                  <a:pt x="464681" y="166640"/>
                </a:lnTo>
                <a:lnTo>
                  <a:pt x="465856" y="152387"/>
                </a:lnTo>
                <a:lnTo>
                  <a:pt x="466640" y="140344"/>
                </a:lnTo>
                <a:lnTo>
                  <a:pt x="467510" y="120191"/>
                </a:lnTo>
                <a:lnTo>
                  <a:pt x="466472" y="109990"/>
                </a:lnTo>
                <a:lnTo>
                  <a:pt x="464511" y="99380"/>
                </a:lnTo>
                <a:lnTo>
                  <a:pt x="461932" y="88496"/>
                </a:lnTo>
                <a:lnTo>
                  <a:pt x="457674" y="78701"/>
                </a:lnTo>
                <a:lnTo>
                  <a:pt x="452295" y="69630"/>
                </a:lnTo>
                <a:lnTo>
                  <a:pt x="446169" y="61043"/>
                </a:lnTo>
                <a:lnTo>
                  <a:pt x="442085" y="52779"/>
                </a:lnTo>
                <a:lnTo>
                  <a:pt x="439363" y="44729"/>
                </a:lnTo>
                <a:lnTo>
                  <a:pt x="437547" y="36823"/>
                </a:lnTo>
                <a:lnTo>
                  <a:pt x="433796" y="30281"/>
                </a:lnTo>
                <a:lnTo>
                  <a:pt x="422857" y="19627"/>
                </a:lnTo>
                <a:lnTo>
                  <a:pt x="412915" y="14045"/>
                </a:lnTo>
                <a:lnTo>
                  <a:pt x="408485" y="12557"/>
                </a:lnTo>
                <a:lnTo>
                  <a:pt x="400177" y="7516"/>
                </a:lnTo>
                <a:lnTo>
                  <a:pt x="396184" y="4394"/>
                </a:lnTo>
                <a:lnTo>
                  <a:pt x="390982" y="2312"/>
                </a:lnTo>
                <a:lnTo>
                  <a:pt x="378427" y="0"/>
                </a:lnTo>
                <a:lnTo>
                  <a:pt x="372794" y="653"/>
                </a:lnTo>
                <a:lnTo>
                  <a:pt x="367768" y="2358"/>
                </a:lnTo>
                <a:lnTo>
                  <a:pt x="344509" y="14221"/>
                </a:lnTo>
                <a:lnTo>
                  <a:pt x="330257" y="21379"/>
                </a:lnTo>
                <a:lnTo>
                  <a:pt x="273897" y="552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21"/>
          <p:cNvSpPr/>
          <p:nvPr/>
        </p:nvSpPr>
        <p:spPr>
          <a:xfrm>
            <a:off x="8094270" y="3756003"/>
            <a:ext cx="430864" cy="446848"/>
          </a:xfrm>
          <a:custGeom>
            <a:avLst/>
            <a:gdLst/>
            <a:ahLst/>
            <a:cxnLst/>
            <a:rect l="0" t="0" r="0" b="0"/>
            <a:pathLst>
              <a:path w="430864" h="446848">
                <a:moveTo>
                  <a:pt x="306780" y="27326"/>
                </a:moveTo>
                <a:lnTo>
                  <a:pt x="300712" y="15191"/>
                </a:lnTo>
                <a:lnTo>
                  <a:pt x="290870" y="1576"/>
                </a:lnTo>
                <a:lnTo>
                  <a:pt x="288553" y="0"/>
                </a:lnTo>
                <a:lnTo>
                  <a:pt x="287009" y="218"/>
                </a:lnTo>
                <a:lnTo>
                  <a:pt x="285978" y="1635"/>
                </a:lnTo>
                <a:lnTo>
                  <a:pt x="280213" y="3849"/>
                </a:lnTo>
                <a:lnTo>
                  <a:pt x="271288" y="6594"/>
                </a:lnTo>
                <a:lnTo>
                  <a:pt x="260258" y="9695"/>
                </a:lnTo>
                <a:lnTo>
                  <a:pt x="251636" y="13032"/>
                </a:lnTo>
                <a:lnTo>
                  <a:pt x="238667" y="20127"/>
                </a:lnTo>
                <a:lnTo>
                  <a:pt x="225284" y="27513"/>
                </a:lnTo>
                <a:lnTo>
                  <a:pt x="218159" y="31261"/>
                </a:lnTo>
                <a:lnTo>
                  <a:pt x="204519" y="40109"/>
                </a:lnTo>
                <a:lnTo>
                  <a:pt x="165658" y="66874"/>
                </a:lnTo>
                <a:lnTo>
                  <a:pt x="147928" y="80362"/>
                </a:lnTo>
                <a:lnTo>
                  <a:pt x="132299" y="93163"/>
                </a:lnTo>
                <a:lnTo>
                  <a:pt x="118069" y="105508"/>
                </a:lnTo>
                <a:lnTo>
                  <a:pt x="95485" y="125997"/>
                </a:lnTo>
                <a:lnTo>
                  <a:pt x="71877" y="148426"/>
                </a:lnTo>
                <a:lnTo>
                  <a:pt x="61408" y="159888"/>
                </a:lnTo>
                <a:lnTo>
                  <a:pt x="52523" y="173449"/>
                </a:lnTo>
                <a:lnTo>
                  <a:pt x="47105" y="183161"/>
                </a:lnTo>
                <a:lnTo>
                  <a:pt x="34312" y="207500"/>
                </a:lnTo>
                <a:lnTo>
                  <a:pt x="28615" y="219832"/>
                </a:lnTo>
                <a:lnTo>
                  <a:pt x="23546" y="231864"/>
                </a:lnTo>
                <a:lnTo>
                  <a:pt x="18897" y="243695"/>
                </a:lnTo>
                <a:lnTo>
                  <a:pt x="15798" y="252851"/>
                </a:lnTo>
                <a:lnTo>
                  <a:pt x="12354" y="266413"/>
                </a:lnTo>
                <a:lnTo>
                  <a:pt x="7437" y="280061"/>
                </a:lnTo>
                <a:lnTo>
                  <a:pt x="2288" y="293323"/>
                </a:lnTo>
                <a:lnTo>
                  <a:pt x="0" y="303451"/>
                </a:lnTo>
                <a:lnTo>
                  <a:pt x="660" y="309199"/>
                </a:lnTo>
                <a:lnTo>
                  <a:pt x="6386" y="328155"/>
                </a:lnTo>
                <a:lnTo>
                  <a:pt x="8171" y="337981"/>
                </a:lnTo>
                <a:lnTo>
                  <a:pt x="15738" y="349969"/>
                </a:lnTo>
                <a:lnTo>
                  <a:pt x="26298" y="362493"/>
                </a:lnTo>
                <a:lnTo>
                  <a:pt x="35224" y="372293"/>
                </a:lnTo>
                <a:lnTo>
                  <a:pt x="53458" y="391017"/>
                </a:lnTo>
                <a:lnTo>
                  <a:pt x="68879" y="406585"/>
                </a:lnTo>
                <a:lnTo>
                  <a:pt x="80819" y="415173"/>
                </a:lnTo>
                <a:lnTo>
                  <a:pt x="87559" y="419240"/>
                </a:lnTo>
                <a:lnTo>
                  <a:pt x="95863" y="421952"/>
                </a:lnTo>
                <a:lnTo>
                  <a:pt x="105208" y="423760"/>
                </a:lnTo>
                <a:lnTo>
                  <a:pt x="115249" y="424966"/>
                </a:lnTo>
                <a:lnTo>
                  <a:pt x="128293" y="428309"/>
                </a:lnTo>
                <a:lnTo>
                  <a:pt x="143338" y="433078"/>
                </a:lnTo>
                <a:lnTo>
                  <a:pt x="159719" y="438798"/>
                </a:lnTo>
                <a:lnTo>
                  <a:pt x="173178" y="442611"/>
                </a:lnTo>
                <a:lnTo>
                  <a:pt x="184692" y="445153"/>
                </a:lnTo>
                <a:lnTo>
                  <a:pt x="194909" y="446847"/>
                </a:lnTo>
                <a:lnTo>
                  <a:pt x="208068" y="446707"/>
                </a:lnTo>
                <a:lnTo>
                  <a:pt x="223192" y="445344"/>
                </a:lnTo>
                <a:lnTo>
                  <a:pt x="239625" y="443165"/>
                </a:lnTo>
                <a:lnTo>
                  <a:pt x="253120" y="441712"/>
                </a:lnTo>
                <a:lnTo>
                  <a:pt x="264656" y="440743"/>
                </a:lnTo>
                <a:lnTo>
                  <a:pt x="282979" y="439667"/>
                </a:lnTo>
                <a:lnTo>
                  <a:pt x="295355" y="439189"/>
                </a:lnTo>
                <a:lnTo>
                  <a:pt x="302973" y="437791"/>
                </a:lnTo>
                <a:lnTo>
                  <a:pt x="311861" y="435590"/>
                </a:lnTo>
                <a:lnTo>
                  <a:pt x="321598" y="432852"/>
                </a:lnTo>
                <a:lnTo>
                  <a:pt x="329358" y="429757"/>
                </a:lnTo>
                <a:lnTo>
                  <a:pt x="341368" y="422931"/>
                </a:lnTo>
                <a:lnTo>
                  <a:pt x="350939" y="415664"/>
                </a:lnTo>
                <a:lnTo>
                  <a:pt x="363467" y="404433"/>
                </a:lnTo>
                <a:lnTo>
                  <a:pt x="367431" y="400651"/>
                </a:lnTo>
                <a:lnTo>
                  <a:pt x="370074" y="396859"/>
                </a:lnTo>
                <a:lnTo>
                  <a:pt x="375064" y="385455"/>
                </a:lnTo>
                <a:lnTo>
                  <a:pt x="384021" y="371493"/>
                </a:lnTo>
                <a:lnTo>
                  <a:pt x="387484" y="363451"/>
                </a:lnTo>
                <a:lnTo>
                  <a:pt x="391063" y="354280"/>
                </a:lnTo>
                <a:lnTo>
                  <a:pt x="398425" y="333929"/>
                </a:lnTo>
                <a:lnTo>
                  <a:pt x="402167" y="323168"/>
                </a:lnTo>
                <a:lnTo>
                  <a:pt x="405931" y="313454"/>
                </a:lnTo>
                <a:lnTo>
                  <a:pt x="409710" y="304438"/>
                </a:lnTo>
                <a:lnTo>
                  <a:pt x="413499" y="295888"/>
                </a:lnTo>
                <a:lnTo>
                  <a:pt x="416026" y="287647"/>
                </a:lnTo>
                <a:lnTo>
                  <a:pt x="417711" y="279614"/>
                </a:lnTo>
                <a:lnTo>
                  <a:pt x="418834" y="271718"/>
                </a:lnTo>
                <a:lnTo>
                  <a:pt x="419582" y="263914"/>
                </a:lnTo>
                <a:lnTo>
                  <a:pt x="420082" y="256172"/>
                </a:lnTo>
                <a:lnTo>
                  <a:pt x="420414" y="248470"/>
                </a:lnTo>
                <a:lnTo>
                  <a:pt x="421906" y="240796"/>
                </a:lnTo>
                <a:lnTo>
                  <a:pt x="424171" y="233139"/>
                </a:lnTo>
                <a:lnTo>
                  <a:pt x="426950" y="225495"/>
                </a:lnTo>
                <a:lnTo>
                  <a:pt x="428804" y="217859"/>
                </a:lnTo>
                <a:lnTo>
                  <a:pt x="430039" y="210228"/>
                </a:lnTo>
                <a:lnTo>
                  <a:pt x="430863" y="202601"/>
                </a:lnTo>
                <a:lnTo>
                  <a:pt x="430142" y="189896"/>
                </a:lnTo>
                <a:lnTo>
                  <a:pt x="428391" y="173806"/>
                </a:lnTo>
                <a:lnTo>
                  <a:pt x="425954" y="155460"/>
                </a:lnTo>
                <a:lnTo>
                  <a:pt x="423058" y="138149"/>
                </a:lnTo>
                <a:lnTo>
                  <a:pt x="419859" y="121528"/>
                </a:lnTo>
                <a:lnTo>
                  <a:pt x="416457" y="105367"/>
                </a:lnTo>
                <a:lnTo>
                  <a:pt x="410377" y="90784"/>
                </a:lnTo>
                <a:lnTo>
                  <a:pt x="402515" y="77251"/>
                </a:lnTo>
                <a:lnTo>
                  <a:pt x="393463" y="64420"/>
                </a:lnTo>
                <a:lnTo>
                  <a:pt x="386158" y="54595"/>
                </a:lnTo>
                <a:lnTo>
                  <a:pt x="380019" y="46776"/>
                </a:lnTo>
                <a:lnTo>
                  <a:pt x="368540" y="34701"/>
                </a:lnTo>
                <a:lnTo>
                  <a:pt x="361923" y="29703"/>
                </a:lnTo>
                <a:lnTo>
                  <a:pt x="349068" y="22033"/>
                </a:lnTo>
                <a:lnTo>
                  <a:pt x="333421" y="16445"/>
                </a:lnTo>
                <a:lnTo>
                  <a:pt x="320314" y="10637"/>
                </a:lnTo>
                <a:lnTo>
                  <a:pt x="313262" y="8580"/>
                </a:lnTo>
                <a:lnTo>
                  <a:pt x="306021" y="7209"/>
                </a:lnTo>
                <a:lnTo>
                  <a:pt x="298654" y="6295"/>
                </a:lnTo>
                <a:lnTo>
                  <a:pt x="288663" y="5685"/>
                </a:lnTo>
                <a:lnTo>
                  <a:pt x="264014" y="5008"/>
                </a:lnTo>
                <a:lnTo>
                  <a:pt x="233713" y="4627"/>
                </a:lnTo>
                <a:lnTo>
                  <a:pt x="225048" y="5844"/>
                </a:lnTo>
                <a:lnTo>
                  <a:pt x="216732" y="7925"/>
                </a:lnTo>
                <a:lnTo>
                  <a:pt x="208648" y="10582"/>
                </a:lnTo>
                <a:lnTo>
                  <a:pt x="196278" y="16921"/>
                </a:lnTo>
                <a:lnTo>
                  <a:pt x="181049" y="2732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22"/>
          <p:cNvSpPr/>
          <p:nvPr/>
        </p:nvSpPr>
        <p:spPr>
          <a:xfrm>
            <a:off x="6858142" y="4138070"/>
            <a:ext cx="228428" cy="388210"/>
          </a:xfrm>
          <a:custGeom>
            <a:avLst/>
            <a:gdLst/>
            <a:ahLst/>
            <a:cxnLst/>
            <a:rect l="0" t="0" r="0" b="0"/>
            <a:pathLst>
              <a:path w="228428" h="388210">
                <a:moveTo>
                  <a:pt x="34148" y="11019"/>
                </a:moveTo>
                <a:lnTo>
                  <a:pt x="34148" y="89992"/>
                </a:lnTo>
                <a:lnTo>
                  <a:pt x="32878" y="96688"/>
                </a:lnTo>
                <a:lnTo>
                  <a:pt x="30761" y="103692"/>
                </a:lnTo>
                <a:lnTo>
                  <a:pt x="28080" y="110901"/>
                </a:lnTo>
                <a:lnTo>
                  <a:pt x="26292" y="120787"/>
                </a:lnTo>
                <a:lnTo>
                  <a:pt x="25101" y="132458"/>
                </a:lnTo>
                <a:lnTo>
                  <a:pt x="24306" y="145318"/>
                </a:lnTo>
                <a:lnTo>
                  <a:pt x="23424" y="173155"/>
                </a:lnTo>
                <a:lnTo>
                  <a:pt x="22758" y="239958"/>
                </a:lnTo>
                <a:lnTo>
                  <a:pt x="21475" y="247465"/>
                </a:lnTo>
                <a:lnTo>
                  <a:pt x="19349" y="256280"/>
                </a:lnTo>
                <a:lnTo>
                  <a:pt x="16662" y="265966"/>
                </a:lnTo>
                <a:lnTo>
                  <a:pt x="14871" y="273694"/>
                </a:lnTo>
                <a:lnTo>
                  <a:pt x="12880" y="285667"/>
                </a:lnTo>
                <a:lnTo>
                  <a:pt x="12349" y="288098"/>
                </a:lnTo>
                <a:lnTo>
                  <a:pt x="11996" y="288448"/>
                </a:lnTo>
                <a:lnTo>
                  <a:pt x="10332" y="282911"/>
                </a:lnTo>
                <a:lnTo>
                  <a:pt x="5359" y="267750"/>
                </a:lnTo>
                <a:lnTo>
                  <a:pt x="3525" y="259643"/>
                </a:lnTo>
                <a:lnTo>
                  <a:pt x="2302" y="251698"/>
                </a:lnTo>
                <a:lnTo>
                  <a:pt x="1488" y="243862"/>
                </a:lnTo>
                <a:lnTo>
                  <a:pt x="944" y="236098"/>
                </a:lnTo>
                <a:lnTo>
                  <a:pt x="582" y="228382"/>
                </a:lnTo>
                <a:lnTo>
                  <a:pt x="180" y="213035"/>
                </a:lnTo>
                <a:lnTo>
                  <a:pt x="0" y="197747"/>
                </a:lnTo>
                <a:lnTo>
                  <a:pt x="1223" y="186305"/>
                </a:lnTo>
                <a:lnTo>
                  <a:pt x="3308" y="172326"/>
                </a:lnTo>
                <a:lnTo>
                  <a:pt x="9011" y="139861"/>
                </a:lnTo>
                <a:lnTo>
                  <a:pt x="15780" y="104266"/>
                </a:lnTo>
                <a:lnTo>
                  <a:pt x="19362" y="89694"/>
                </a:lnTo>
                <a:lnTo>
                  <a:pt x="23020" y="77439"/>
                </a:lnTo>
                <a:lnTo>
                  <a:pt x="26730" y="66729"/>
                </a:lnTo>
                <a:lnTo>
                  <a:pt x="31742" y="57049"/>
                </a:lnTo>
                <a:lnTo>
                  <a:pt x="37623" y="48056"/>
                </a:lnTo>
                <a:lnTo>
                  <a:pt x="44085" y="39521"/>
                </a:lnTo>
                <a:lnTo>
                  <a:pt x="49663" y="31290"/>
                </a:lnTo>
                <a:lnTo>
                  <a:pt x="54651" y="23263"/>
                </a:lnTo>
                <a:lnTo>
                  <a:pt x="65715" y="4266"/>
                </a:lnTo>
                <a:lnTo>
                  <a:pt x="67892" y="2707"/>
                </a:lnTo>
                <a:lnTo>
                  <a:pt x="73698" y="975"/>
                </a:lnTo>
                <a:lnTo>
                  <a:pt x="80513" y="206"/>
                </a:lnTo>
                <a:lnTo>
                  <a:pt x="84107" y="0"/>
                </a:lnTo>
                <a:lnTo>
                  <a:pt x="89044" y="1133"/>
                </a:lnTo>
                <a:lnTo>
                  <a:pt x="94876" y="3159"/>
                </a:lnTo>
                <a:lnTo>
                  <a:pt x="101303" y="5779"/>
                </a:lnTo>
                <a:lnTo>
                  <a:pt x="106857" y="8796"/>
                </a:lnTo>
                <a:lnTo>
                  <a:pt x="111831" y="12077"/>
                </a:lnTo>
                <a:lnTo>
                  <a:pt x="116416" y="15534"/>
                </a:lnTo>
                <a:lnTo>
                  <a:pt x="123283" y="22920"/>
                </a:lnTo>
                <a:lnTo>
                  <a:pt x="131671" y="32923"/>
                </a:lnTo>
                <a:lnTo>
                  <a:pt x="141074" y="44672"/>
                </a:lnTo>
                <a:lnTo>
                  <a:pt x="148611" y="53774"/>
                </a:lnTo>
                <a:lnTo>
                  <a:pt x="154907" y="61113"/>
                </a:lnTo>
                <a:lnTo>
                  <a:pt x="160373" y="67275"/>
                </a:lnTo>
                <a:lnTo>
                  <a:pt x="165288" y="73923"/>
                </a:lnTo>
                <a:lnTo>
                  <a:pt x="169835" y="80895"/>
                </a:lnTo>
                <a:lnTo>
                  <a:pt x="174136" y="88083"/>
                </a:lnTo>
                <a:lnTo>
                  <a:pt x="178273" y="95415"/>
                </a:lnTo>
                <a:lnTo>
                  <a:pt x="186256" y="110335"/>
                </a:lnTo>
                <a:lnTo>
                  <a:pt x="190164" y="121680"/>
                </a:lnTo>
                <a:lnTo>
                  <a:pt x="194039" y="135593"/>
                </a:lnTo>
                <a:lnTo>
                  <a:pt x="197891" y="151218"/>
                </a:lnTo>
                <a:lnTo>
                  <a:pt x="215450" y="233888"/>
                </a:lnTo>
                <a:lnTo>
                  <a:pt x="219785" y="257388"/>
                </a:lnTo>
                <a:lnTo>
                  <a:pt x="222676" y="275595"/>
                </a:lnTo>
                <a:lnTo>
                  <a:pt x="224603" y="290274"/>
                </a:lnTo>
                <a:lnTo>
                  <a:pt x="225888" y="301329"/>
                </a:lnTo>
                <a:lnTo>
                  <a:pt x="226744" y="309969"/>
                </a:lnTo>
                <a:lnTo>
                  <a:pt x="227316" y="316999"/>
                </a:lnTo>
                <a:lnTo>
                  <a:pt x="227696" y="324226"/>
                </a:lnTo>
                <a:lnTo>
                  <a:pt x="228119" y="339029"/>
                </a:lnTo>
                <a:lnTo>
                  <a:pt x="228427" y="372295"/>
                </a:lnTo>
                <a:lnTo>
                  <a:pt x="227168" y="375059"/>
                </a:lnTo>
                <a:lnTo>
                  <a:pt x="225058" y="378173"/>
                </a:lnTo>
                <a:lnTo>
                  <a:pt x="217027" y="38820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23"/>
          <p:cNvSpPr/>
          <p:nvPr/>
        </p:nvSpPr>
        <p:spPr>
          <a:xfrm>
            <a:off x="6812280" y="4274820"/>
            <a:ext cx="342901" cy="34290"/>
          </a:xfrm>
          <a:custGeom>
            <a:avLst/>
            <a:gdLst/>
            <a:ahLst/>
            <a:cxnLst/>
            <a:rect l="0" t="0" r="0" b="0"/>
            <a:pathLst>
              <a:path w="342901" h="34290">
                <a:moveTo>
                  <a:pt x="0" y="34289"/>
                </a:moveTo>
                <a:lnTo>
                  <a:pt x="12136" y="28222"/>
                </a:lnTo>
                <a:lnTo>
                  <a:pt x="18250" y="26434"/>
                </a:lnTo>
                <a:lnTo>
                  <a:pt x="24867" y="25243"/>
                </a:lnTo>
                <a:lnTo>
                  <a:pt x="31818" y="24448"/>
                </a:lnTo>
                <a:lnTo>
                  <a:pt x="37722" y="22649"/>
                </a:lnTo>
                <a:lnTo>
                  <a:pt x="42927" y="20179"/>
                </a:lnTo>
                <a:lnTo>
                  <a:pt x="47669" y="17262"/>
                </a:lnTo>
                <a:lnTo>
                  <a:pt x="57178" y="15318"/>
                </a:lnTo>
                <a:lnTo>
                  <a:pt x="69869" y="14022"/>
                </a:lnTo>
                <a:lnTo>
                  <a:pt x="84678" y="13158"/>
                </a:lnTo>
                <a:lnTo>
                  <a:pt x="114682" y="12198"/>
                </a:lnTo>
                <a:lnTo>
                  <a:pt x="129794" y="11941"/>
                </a:lnTo>
                <a:lnTo>
                  <a:pt x="143679" y="10501"/>
                </a:lnTo>
                <a:lnTo>
                  <a:pt x="156746" y="8270"/>
                </a:lnTo>
                <a:lnTo>
                  <a:pt x="169267" y="5513"/>
                </a:lnTo>
                <a:lnTo>
                  <a:pt x="189044" y="3675"/>
                </a:lnTo>
                <a:lnTo>
                  <a:pt x="213660" y="2450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24"/>
          <p:cNvSpPr/>
          <p:nvPr/>
        </p:nvSpPr>
        <p:spPr>
          <a:xfrm>
            <a:off x="7192247" y="4149089"/>
            <a:ext cx="225823" cy="228219"/>
          </a:xfrm>
          <a:custGeom>
            <a:avLst/>
            <a:gdLst/>
            <a:ahLst/>
            <a:cxnLst/>
            <a:rect l="0" t="0" r="0" b="0"/>
            <a:pathLst>
              <a:path w="225823" h="228219">
                <a:moveTo>
                  <a:pt x="100093" y="0"/>
                </a:moveTo>
                <a:lnTo>
                  <a:pt x="94025" y="12136"/>
                </a:lnTo>
                <a:lnTo>
                  <a:pt x="92237" y="16981"/>
                </a:lnTo>
                <a:lnTo>
                  <a:pt x="91046" y="21481"/>
                </a:lnTo>
                <a:lnTo>
                  <a:pt x="90251" y="25751"/>
                </a:lnTo>
                <a:lnTo>
                  <a:pt x="87181" y="29867"/>
                </a:lnTo>
                <a:lnTo>
                  <a:pt x="82595" y="33882"/>
                </a:lnTo>
                <a:lnTo>
                  <a:pt x="76997" y="37828"/>
                </a:lnTo>
                <a:lnTo>
                  <a:pt x="70725" y="42999"/>
                </a:lnTo>
                <a:lnTo>
                  <a:pt x="64005" y="48986"/>
                </a:lnTo>
                <a:lnTo>
                  <a:pt x="51034" y="61142"/>
                </a:lnTo>
                <a:lnTo>
                  <a:pt x="41035" y="70778"/>
                </a:lnTo>
                <a:lnTo>
                  <a:pt x="35321" y="78935"/>
                </a:lnTo>
                <a:lnTo>
                  <a:pt x="28971" y="89454"/>
                </a:lnTo>
                <a:lnTo>
                  <a:pt x="22198" y="101546"/>
                </a:lnTo>
                <a:lnTo>
                  <a:pt x="16413" y="113417"/>
                </a:lnTo>
                <a:lnTo>
                  <a:pt x="11286" y="125141"/>
                </a:lnTo>
                <a:lnTo>
                  <a:pt x="6598" y="136768"/>
                </a:lnTo>
                <a:lnTo>
                  <a:pt x="3473" y="145789"/>
                </a:lnTo>
                <a:lnTo>
                  <a:pt x="1389" y="153073"/>
                </a:lnTo>
                <a:lnTo>
                  <a:pt x="0" y="159199"/>
                </a:lnTo>
                <a:lnTo>
                  <a:pt x="344" y="164553"/>
                </a:lnTo>
                <a:lnTo>
                  <a:pt x="1844" y="169392"/>
                </a:lnTo>
                <a:lnTo>
                  <a:pt x="4114" y="173888"/>
                </a:lnTo>
                <a:lnTo>
                  <a:pt x="5627" y="179425"/>
                </a:lnTo>
                <a:lnTo>
                  <a:pt x="6636" y="185657"/>
                </a:lnTo>
                <a:lnTo>
                  <a:pt x="7308" y="192352"/>
                </a:lnTo>
                <a:lnTo>
                  <a:pt x="10296" y="199355"/>
                </a:lnTo>
                <a:lnTo>
                  <a:pt x="14828" y="206563"/>
                </a:lnTo>
                <a:lnTo>
                  <a:pt x="20390" y="213909"/>
                </a:lnTo>
                <a:lnTo>
                  <a:pt x="25367" y="218806"/>
                </a:lnTo>
                <a:lnTo>
                  <a:pt x="29956" y="222071"/>
                </a:lnTo>
                <a:lnTo>
                  <a:pt x="34285" y="224247"/>
                </a:lnTo>
                <a:lnTo>
                  <a:pt x="38441" y="225698"/>
                </a:lnTo>
                <a:lnTo>
                  <a:pt x="42481" y="226666"/>
                </a:lnTo>
                <a:lnTo>
                  <a:pt x="46446" y="227310"/>
                </a:lnTo>
                <a:lnTo>
                  <a:pt x="50358" y="227741"/>
                </a:lnTo>
                <a:lnTo>
                  <a:pt x="54236" y="228027"/>
                </a:lnTo>
                <a:lnTo>
                  <a:pt x="58091" y="228218"/>
                </a:lnTo>
                <a:lnTo>
                  <a:pt x="67013" y="227076"/>
                </a:lnTo>
                <a:lnTo>
                  <a:pt x="79309" y="225044"/>
                </a:lnTo>
                <a:lnTo>
                  <a:pt x="93857" y="222419"/>
                </a:lnTo>
                <a:lnTo>
                  <a:pt x="106095" y="220670"/>
                </a:lnTo>
                <a:lnTo>
                  <a:pt x="116795" y="219503"/>
                </a:lnTo>
                <a:lnTo>
                  <a:pt x="126467" y="218726"/>
                </a:lnTo>
                <a:lnTo>
                  <a:pt x="135456" y="216937"/>
                </a:lnTo>
                <a:lnTo>
                  <a:pt x="143988" y="214475"/>
                </a:lnTo>
                <a:lnTo>
                  <a:pt x="152216" y="211564"/>
                </a:lnTo>
                <a:lnTo>
                  <a:pt x="160242" y="208352"/>
                </a:lnTo>
                <a:lnTo>
                  <a:pt x="168132" y="204942"/>
                </a:lnTo>
                <a:lnTo>
                  <a:pt x="175932" y="201398"/>
                </a:lnTo>
                <a:lnTo>
                  <a:pt x="182402" y="199035"/>
                </a:lnTo>
                <a:lnTo>
                  <a:pt x="187986" y="197461"/>
                </a:lnTo>
                <a:lnTo>
                  <a:pt x="192978" y="196411"/>
                </a:lnTo>
                <a:lnTo>
                  <a:pt x="198846" y="194440"/>
                </a:lnTo>
                <a:lnTo>
                  <a:pt x="205298" y="191857"/>
                </a:lnTo>
                <a:lnTo>
                  <a:pt x="225822" y="18288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25"/>
          <p:cNvSpPr/>
          <p:nvPr/>
        </p:nvSpPr>
        <p:spPr>
          <a:xfrm>
            <a:off x="6892290" y="4023359"/>
            <a:ext cx="491491" cy="102871"/>
          </a:xfrm>
          <a:custGeom>
            <a:avLst/>
            <a:gdLst/>
            <a:ahLst/>
            <a:cxnLst/>
            <a:rect l="0" t="0" r="0" b="0"/>
            <a:pathLst>
              <a:path w="491491" h="102871">
                <a:moveTo>
                  <a:pt x="0" y="102870"/>
                </a:moveTo>
                <a:lnTo>
                  <a:pt x="24271" y="96803"/>
                </a:lnTo>
                <a:lnTo>
                  <a:pt x="35230" y="93745"/>
                </a:lnTo>
                <a:lnTo>
                  <a:pt x="57567" y="86962"/>
                </a:lnTo>
                <a:lnTo>
                  <a:pt x="67588" y="84644"/>
                </a:lnTo>
                <a:lnTo>
                  <a:pt x="76809" y="83100"/>
                </a:lnTo>
                <a:lnTo>
                  <a:pt x="85496" y="82070"/>
                </a:lnTo>
                <a:lnTo>
                  <a:pt x="97636" y="80114"/>
                </a:lnTo>
                <a:lnTo>
                  <a:pt x="128061" y="74553"/>
                </a:lnTo>
                <a:lnTo>
                  <a:pt x="142524" y="71292"/>
                </a:lnTo>
                <a:lnTo>
                  <a:pt x="155976" y="67848"/>
                </a:lnTo>
                <a:lnTo>
                  <a:pt x="168754" y="64282"/>
                </a:lnTo>
                <a:lnTo>
                  <a:pt x="203271" y="53547"/>
                </a:lnTo>
                <a:lnTo>
                  <a:pt x="287520" y="25958"/>
                </a:lnTo>
                <a:lnTo>
                  <a:pt x="312330" y="19846"/>
                </a:lnTo>
                <a:lnTo>
                  <a:pt x="339029" y="14501"/>
                </a:lnTo>
                <a:lnTo>
                  <a:pt x="366990" y="9668"/>
                </a:lnTo>
                <a:lnTo>
                  <a:pt x="391980" y="6445"/>
                </a:lnTo>
                <a:lnTo>
                  <a:pt x="414989" y="4297"/>
                </a:lnTo>
                <a:lnTo>
                  <a:pt x="460780" y="1274"/>
                </a:lnTo>
                <a:lnTo>
                  <a:pt x="49149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26"/>
          <p:cNvSpPr/>
          <p:nvPr/>
        </p:nvSpPr>
        <p:spPr>
          <a:xfrm>
            <a:off x="5989489" y="3098401"/>
            <a:ext cx="262721" cy="307739"/>
          </a:xfrm>
          <a:custGeom>
            <a:avLst/>
            <a:gdLst/>
            <a:ahLst/>
            <a:cxnLst/>
            <a:rect l="0" t="0" r="0" b="0"/>
            <a:pathLst>
              <a:path w="262721" h="307739">
                <a:moveTo>
                  <a:pt x="102700" y="307738"/>
                </a:moveTo>
                <a:lnTo>
                  <a:pt x="90565" y="289535"/>
                </a:lnTo>
                <a:lnTo>
                  <a:pt x="84450" y="279093"/>
                </a:lnTo>
                <a:lnTo>
                  <a:pt x="77833" y="267052"/>
                </a:lnTo>
                <a:lnTo>
                  <a:pt x="55032" y="223360"/>
                </a:lnTo>
                <a:lnTo>
                  <a:pt x="50601" y="213387"/>
                </a:lnTo>
                <a:lnTo>
                  <a:pt x="46378" y="202927"/>
                </a:lnTo>
                <a:lnTo>
                  <a:pt x="42292" y="192144"/>
                </a:lnTo>
                <a:lnTo>
                  <a:pt x="37028" y="182415"/>
                </a:lnTo>
                <a:lnTo>
                  <a:pt x="30979" y="173390"/>
                </a:lnTo>
                <a:lnTo>
                  <a:pt x="24406" y="164833"/>
                </a:lnTo>
                <a:lnTo>
                  <a:pt x="20024" y="155318"/>
                </a:lnTo>
                <a:lnTo>
                  <a:pt x="17103" y="145165"/>
                </a:lnTo>
                <a:lnTo>
                  <a:pt x="15155" y="134586"/>
                </a:lnTo>
                <a:lnTo>
                  <a:pt x="12588" y="123723"/>
                </a:lnTo>
                <a:lnTo>
                  <a:pt x="9605" y="112672"/>
                </a:lnTo>
                <a:lnTo>
                  <a:pt x="6347" y="101494"/>
                </a:lnTo>
                <a:lnTo>
                  <a:pt x="4174" y="91502"/>
                </a:lnTo>
                <a:lnTo>
                  <a:pt x="2727" y="82301"/>
                </a:lnTo>
                <a:lnTo>
                  <a:pt x="1761" y="73627"/>
                </a:lnTo>
                <a:lnTo>
                  <a:pt x="1118" y="65304"/>
                </a:lnTo>
                <a:lnTo>
                  <a:pt x="689" y="57216"/>
                </a:lnTo>
                <a:lnTo>
                  <a:pt x="212" y="41455"/>
                </a:lnTo>
                <a:lnTo>
                  <a:pt x="0" y="25983"/>
                </a:lnTo>
                <a:lnTo>
                  <a:pt x="1213" y="19572"/>
                </a:lnTo>
                <a:lnTo>
                  <a:pt x="3293" y="14027"/>
                </a:lnTo>
                <a:lnTo>
                  <a:pt x="5949" y="9061"/>
                </a:lnTo>
                <a:lnTo>
                  <a:pt x="8989" y="5750"/>
                </a:lnTo>
                <a:lnTo>
                  <a:pt x="12287" y="3543"/>
                </a:lnTo>
                <a:lnTo>
                  <a:pt x="20635" y="0"/>
                </a:lnTo>
                <a:lnTo>
                  <a:pt x="25131" y="980"/>
                </a:lnTo>
                <a:lnTo>
                  <a:pt x="31937" y="2903"/>
                </a:lnTo>
                <a:lnTo>
                  <a:pt x="40285" y="5455"/>
                </a:lnTo>
                <a:lnTo>
                  <a:pt x="47120" y="8426"/>
                </a:lnTo>
                <a:lnTo>
                  <a:pt x="52947" y="11677"/>
                </a:lnTo>
                <a:lnTo>
                  <a:pt x="58101" y="15114"/>
                </a:lnTo>
                <a:lnTo>
                  <a:pt x="62808" y="18675"/>
                </a:lnTo>
                <a:lnTo>
                  <a:pt x="67215" y="22320"/>
                </a:lnTo>
                <a:lnTo>
                  <a:pt x="71423" y="26019"/>
                </a:lnTo>
                <a:lnTo>
                  <a:pt x="78039" y="31026"/>
                </a:lnTo>
                <a:lnTo>
                  <a:pt x="95550" y="43362"/>
                </a:lnTo>
                <a:lnTo>
                  <a:pt x="104284" y="47667"/>
                </a:lnTo>
                <a:lnTo>
                  <a:pt x="112646" y="50538"/>
                </a:lnTo>
                <a:lnTo>
                  <a:pt x="120761" y="52451"/>
                </a:lnTo>
                <a:lnTo>
                  <a:pt x="128711" y="54997"/>
                </a:lnTo>
                <a:lnTo>
                  <a:pt x="136551" y="57964"/>
                </a:lnTo>
                <a:lnTo>
                  <a:pt x="144317" y="61212"/>
                </a:lnTo>
                <a:lnTo>
                  <a:pt x="159655" y="65918"/>
                </a:lnTo>
                <a:lnTo>
                  <a:pt x="230179" y="84947"/>
                </a:lnTo>
                <a:lnTo>
                  <a:pt x="262720" y="9056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27"/>
          <p:cNvSpPr/>
          <p:nvPr/>
        </p:nvSpPr>
        <p:spPr>
          <a:xfrm>
            <a:off x="6023609" y="3108959"/>
            <a:ext cx="102871" cy="240031"/>
          </a:xfrm>
          <a:custGeom>
            <a:avLst/>
            <a:gdLst/>
            <a:ahLst/>
            <a:cxnLst/>
            <a:rect l="0" t="0" r="0" b="0"/>
            <a:pathLst>
              <a:path w="102871" h="240031">
                <a:moveTo>
                  <a:pt x="0" y="240030"/>
                </a:moveTo>
                <a:lnTo>
                  <a:pt x="0" y="204439"/>
                </a:lnTo>
                <a:lnTo>
                  <a:pt x="1271" y="198523"/>
                </a:lnTo>
                <a:lnTo>
                  <a:pt x="3387" y="192039"/>
                </a:lnTo>
                <a:lnTo>
                  <a:pt x="6069" y="185176"/>
                </a:lnTo>
                <a:lnTo>
                  <a:pt x="9125" y="178061"/>
                </a:lnTo>
                <a:lnTo>
                  <a:pt x="15909" y="163381"/>
                </a:lnTo>
                <a:lnTo>
                  <a:pt x="57842" y="78706"/>
                </a:lnTo>
                <a:lnTo>
                  <a:pt x="62691" y="70251"/>
                </a:lnTo>
                <a:lnTo>
                  <a:pt x="67194" y="63344"/>
                </a:lnTo>
                <a:lnTo>
                  <a:pt x="71467" y="57470"/>
                </a:lnTo>
                <a:lnTo>
                  <a:pt x="75584" y="51013"/>
                </a:lnTo>
                <a:lnTo>
                  <a:pt x="79599" y="44169"/>
                </a:lnTo>
                <a:lnTo>
                  <a:pt x="83547" y="37066"/>
                </a:lnTo>
                <a:lnTo>
                  <a:pt x="87448" y="31061"/>
                </a:lnTo>
                <a:lnTo>
                  <a:pt x="91319" y="25787"/>
                </a:lnTo>
                <a:lnTo>
                  <a:pt x="95169" y="21002"/>
                </a:lnTo>
                <a:lnTo>
                  <a:pt x="97737" y="16541"/>
                </a:lnTo>
                <a:lnTo>
                  <a:pt x="99448" y="12298"/>
                </a:lnTo>
                <a:lnTo>
                  <a:pt x="10287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28"/>
          <p:cNvSpPr/>
          <p:nvPr/>
        </p:nvSpPr>
        <p:spPr>
          <a:xfrm>
            <a:off x="6092189" y="2948939"/>
            <a:ext cx="160021" cy="102871"/>
          </a:xfrm>
          <a:custGeom>
            <a:avLst/>
            <a:gdLst/>
            <a:ahLst/>
            <a:cxnLst/>
            <a:rect l="0" t="0" r="0" b="0"/>
            <a:pathLst>
              <a:path w="160021" h="102871">
                <a:moveTo>
                  <a:pt x="0" y="0"/>
                </a:moveTo>
                <a:lnTo>
                  <a:pt x="6069" y="6069"/>
                </a:lnTo>
                <a:lnTo>
                  <a:pt x="9125" y="7856"/>
                </a:lnTo>
                <a:lnTo>
                  <a:pt x="12434" y="9047"/>
                </a:lnTo>
                <a:lnTo>
                  <a:pt x="15909" y="9842"/>
                </a:lnTo>
                <a:lnTo>
                  <a:pt x="24577" y="15451"/>
                </a:lnTo>
                <a:lnTo>
                  <a:pt x="36704" y="24271"/>
                </a:lnTo>
                <a:lnTo>
                  <a:pt x="51140" y="35231"/>
                </a:lnTo>
                <a:lnTo>
                  <a:pt x="62033" y="43807"/>
                </a:lnTo>
                <a:lnTo>
                  <a:pt x="70566" y="50795"/>
                </a:lnTo>
                <a:lnTo>
                  <a:pt x="77524" y="56724"/>
                </a:lnTo>
                <a:lnTo>
                  <a:pt x="83433" y="61946"/>
                </a:lnTo>
                <a:lnTo>
                  <a:pt x="93385" y="71135"/>
                </a:lnTo>
                <a:lnTo>
                  <a:pt x="100357" y="75363"/>
                </a:lnTo>
                <a:lnTo>
                  <a:pt x="108815" y="79453"/>
                </a:lnTo>
                <a:lnTo>
                  <a:pt x="118264" y="83449"/>
                </a:lnTo>
                <a:lnTo>
                  <a:pt x="125832" y="86113"/>
                </a:lnTo>
                <a:lnTo>
                  <a:pt x="132149" y="87889"/>
                </a:lnTo>
                <a:lnTo>
                  <a:pt x="145343" y="90739"/>
                </a:lnTo>
                <a:lnTo>
                  <a:pt x="147696" y="92243"/>
                </a:lnTo>
                <a:lnTo>
                  <a:pt x="150534" y="94515"/>
                </a:lnTo>
                <a:lnTo>
                  <a:pt x="160020" y="1028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29"/>
          <p:cNvSpPr/>
          <p:nvPr/>
        </p:nvSpPr>
        <p:spPr>
          <a:xfrm>
            <a:off x="6035040" y="2789158"/>
            <a:ext cx="342838" cy="296943"/>
          </a:xfrm>
          <a:custGeom>
            <a:avLst/>
            <a:gdLst/>
            <a:ahLst/>
            <a:cxnLst/>
            <a:rect l="0" t="0" r="0" b="0"/>
            <a:pathLst>
              <a:path w="342838" h="296943">
                <a:moveTo>
                  <a:pt x="0" y="194071"/>
                </a:moveTo>
                <a:lnTo>
                  <a:pt x="6068" y="175868"/>
                </a:lnTo>
                <a:lnTo>
                  <a:pt x="9124" y="164156"/>
                </a:lnTo>
                <a:lnTo>
                  <a:pt x="15908" y="134209"/>
                </a:lnTo>
                <a:lnTo>
                  <a:pt x="20765" y="118603"/>
                </a:lnTo>
                <a:lnTo>
                  <a:pt x="26544" y="103119"/>
                </a:lnTo>
                <a:lnTo>
                  <a:pt x="32935" y="87717"/>
                </a:lnTo>
                <a:lnTo>
                  <a:pt x="39736" y="73638"/>
                </a:lnTo>
                <a:lnTo>
                  <a:pt x="46811" y="60443"/>
                </a:lnTo>
                <a:lnTo>
                  <a:pt x="54067" y="47836"/>
                </a:lnTo>
                <a:lnTo>
                  <a:pt x="61445" y="38161"/>
                </a:lnTo>
                <a:lnTo>
                  <a:pt x="68903" y="30441"/>
                </a:lnTo>
                <a:lnTo>
                  <a:pt x="76415" y="24025"/>
                </a:lnTo>
                <a:lnTo>
                  <a:pt x="82693" y="18477"/>
                </a:lnTo>
                <a:lnTo>
                  <a:pt x="93056" y="8926"/>
                </a:lnTo>
                <a:lnTo>
                  <a:pt x="98867" y="5871"/>
                </a:lnTo>
                <a:lnTo>
                  <a:pt x="105281" y="3835"/>
                </a:lnTo>
                <a:lnTo>
                  <a:pt x="112097" y="2477"/>
                </a:lnTo>
                <a:lnTo>
                  <a:pt x="117911" y="1572"/>
                </a:lnTo>
                <a:lnTo>
                  <a:pt x="127758" y="566"/>
                </a:lnTo>
                <a:lnTo>
                  <a:pt x="136368" y="119"/>
                </a:lnTo>
                <a:lnTo>
                  <a:pt x="140442" y="0"/>
                </a:lnTo>
                <a:lnTo>
                  <a:pt x="143158" y="2460"/>
                </a:lnTo>
                <a:lnTo>
                  <a:pt x="144968" y="6641"/>
                </a:lnTo>
                <a:lnTo>
                  <a:pt x="146175" y="11968"/>
                </a:lnTo>
                <a:lnTo>
                  <a:pt x="148250" y="16789"/>
                </a:lnTo>
                <a:lnTo>
                  <a:pt x="153942" y="25532"/>
                </a:lnTo>
                <a:lnTo>
                  <a:pt x="155968" y="30912"/>
                </a:lnTo>
                <a:lnTo>
                  <a:pt x="157318" y="37039"/>
                </a:lnTo>
                <a:lnTo>
                  <a:pt x="158219" y="43663"/>
                </a:lnTo>
                <a:lnTo>
                  <a:pt x="158819" y="50619"/>
                </a:lnTo>
                <a:lnTo>
                  <a:pt x="159219" y="57797"/>
                </a:lnTo>
                <a:lnTo>
                  <a:pt x="159486" y="65122"/>
                </a:lnTo>
                <a:lnTo>
                  <a:pt x="159862" y="105770"/>
                </a:lnTo>
                <a:lnTo>
                  <a:pt x="158644" y="122504"/>
                </a:lnTo>
                <a:lnTo>
                  <a:pt x="156563" y="140009"/>
                </a:lnTo>
                <a:lnTo>
                  <a:pt x="153905" y="158030"/>
                </a:lnTo>
                <a:lnTo>
                  <a:pt x="153403" y="170044"/>
                </a:lnTo>
                <a:lnTo>
                  <a:pt x="154339" y="178053"/>
                </a:lnTo>
                <a:lnTo>
                  <a:pt x="156232" y="183393"/>
                </a:lnTo>
                <a:lnTo>
                  <a:pt x="157495" y="185682"/>
                </a:lnTo>
                <a:lnTo>
                  <a:pt x="158336" y="185939"/>
                </a:lnTo>
                <a:lnTo>
                  <a:pt x="165755" y="171157"/>
                </a:lnTo>
                <a:lnTo>
                  <a:pt x="168923" y="166095"/>
                </a:lnTo>
                <a:lnTo>
                  <a:pt x="175830" y="157084"/>
                </a:lnTo>
                <a:lnTo>
                  <a:pt x="206323" y="117386"/>
                </a:lnTo>
                <a:lnTo>
                  <a:pt x="212479" y="109928"/>
                </a:lnTo>
                <a:lnTo>
                  <a:pt x="217852" y="103686"/>
                </a:lnTo>
                <a:lnTo>
                  <a:pt x="223975" y="98254"/>
                </a:lnTo>
                <a:lnTo>
                  <a:pt x="230596" y="93363"/>
                </a:lnTo>
                <a:lnTo>
                  <a:pt x="237551" y="88833"/>
                </a:lnTo>
                <a:lnTo>
                  <a:pt x="244727" y="84542"/>
                </a:lnTo>
                <a:lnTo>
                  <a:pt x="252051" y="80412"/>
                </a:lnTo>
                <a:lnTo>
                  <a:pt x="259474" y="76388"/>
                </a:lnTo>
                <a:lnTo>
                  <a:pt x="265692" y="72436"/>
                </a:lnTo>
                <a:lnTo>
                  <a:pt x="275988" y="64658"/>
                </a:lnTo>
                <a:lnTo>
                  <a:pt x="284798" y="60354"/>
                </a:lnTo>
                <a:lnTo>
                  <a:pt x="294217" y="58442"/>
                </a:lnTo>
                <a:lnTo>
                  <a:pt x="300284" y="57931"/>
                </a:lnTo>
                <a:lnTo>
                  <a:pt x="306870" y="57591"/>
                </a:lnTo>
                <a:lnTo>
                  <a:pt x="312529" y="58635"/>
                </a:lnTo>
                <a:lnTo>
                  <a:pt x="322205" y="63181"/>
                </a:lnTo>
                <a:lnTo>
                  <a:pt x="330738" y="69435"/>
                </a:lnTo>
                <a:lnTo>
                  <a:pt x="334792" y="72880"/>
                </a:lnTo>
                <a:lnTo>
                  <a:pt x="337495" y="76447"/>
                </a:lnTo>
                <a:lnTo>
                  <a:pt x="340497" y="83798"/>
                </a:lnTo>
                <a:lnTo>
                  <a:pt x="341298" y="88805"/>
                </a:lnTo>
                <a:lnTo>
                  <a:pt x="341832" y="94684"/>
                </a:lnTo>
                <a:lnTo>
                  <a:pt x="342188" y="101143"/>
                </a:lnTo>
                <a:lnTo>
                  <a:pt x="342583" y="115093"/>
                </a:lnTo>
                <a:lnTo>
                  <a:pt x="342837" y="144745"/>
                </a:lnTo>
                <a:lnTo>
                  <a:pt x="341588" y="154837"/>
                </a:lnTo>
                <a:lnTo>
                  <a:pt x="339485" y="166645"/>
                </a:lnTo>
                <a:lnTo>
                  <a:pt x="336813" y="179598"/>
                </a:lnTo>
                <a:lnTo>
                  <a:pt x="332492" y="193312"/>
                </a:lnTo>
                <a:lnTo>
                  <a:pt x="327071" y="207535"/>
                </a:lnTo>
                <a:lnTo>
                  <a:pt x="315545" y="234345"/>
                </a:lnTo>
                <a:lnTo>
                  <a:pt x="306189" y="254728"/>
                </a:lnTo>
                <a:lnTo>
                  <a:pt x="301916" y="262449"/>
                </a:lnTo>
                <a:lnTo>
                  <a:pt x="297797" y="268866"/>
                </a:lnTo>
                <a:lnTo>
                  <a:pt x="293781" y="274415"/>
                </a:lnTo>
                <a:lnTo>
                  <a:pt x="289834" y="278114"/>
                </a:lnTo>
                <a:lnTo>
                  <a:pt x="285932" y="280580"/>
                </a:lnTo>
                <a:lnTo>
                  <a:pt x="282062" y="282223"/>
                </a:lnTo>
                <a:lnTo>
                  <a:pt x="279481" y="284590"/>
                </a:lnTo>
                <a:lnTo>
                  <a:pt x="277760" y="287437"/>
                </a:lnTo>
                <a:lnTo>
                  <a:pt x="274319" y="29694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30"/>
          <p:cNvSpPr/>
          <p:nvPr/>
        </p:nvSpPr>
        <p:spPr>
          <a:xfrm>
            <a:off x="5795009" y="2594609"/>
            <a:ext cx="365762" cy="525781"/>
          </a:xfrm>
          <a:custGeom>
            <a:avLst/>
            <a:gdLst/>
            <a:ahLst/>
            <a:cxnLst/>
            <a:rect l="0" t="0" r="0" b="0"/>
            <a:pathLst>
              <a:path w="365762" h="525781">
                <a:moveTo>
                  <a:pt x="0" y="525780"/>
                </a:moveTo>
                <a:lnTo>
                  <a:pt x="6068" y="507577"/>
                </a:lnTo>
                <a:lnTo>
                  <a:pt x="12434" y="495253"/>
                </a:lnTo>
                <a:lnTo>
                  <a:pt x="20767" y="481733"/>
                </a:lnTo>
                <a:lnTo>
                  <a:pt x="32937" y="458790"/>
                </a:lnTo>
                <a:lnTo>
                  <a:pt x="48001" y="429449"/>
                </a:lnTo>
                <a:lnTo>
                  <a:pt x="54861" y="417110"/>
                </a:lnTo>
                <a:lnTo>
                  <a:pt x="72643" y="386466"/>
                </a:lnTo>
                <a:lnTo>
                  <a:pt x="89860" y="358453"/>
                </a:lnTo>
                <a:lnTo>
                  <a:pt x="113833" y="321262"/>
                </a:lnTo>
                <a:lnTo>
                  <a:pt x="258801" y="103291"/>
                </a:lnTo>
                <a:lnTo>
                  <a:pt x="266514" y="92991"/>
                </a:lnTo>
                <a:lnTo>
                  <a:pt x="274196" y="83584"/>
                </a:lnTo>
                <a:lnTo>
                  <a:pt x="281858" y="74773"/>
                </a:lnTo>
                <a:lnTo>
                  <a:pt x="293315" y="63819"/>
                </a:lnTo>
                <a:lnTo>
                  <a:pt x="307304" y="51436"/>
                </a:lnTo>
                <a:lnTo>
                  <a:pt x="334700" y="27941"/>
                </a:lnTo>
                <a:lnTo>
                  <a:pt x="36576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31"/>
          <p:cNvSpPr/>
          <p:nvPr/>
        </p:nvSpPr>
        <p:spPr>
          <a:xfrm>
            <a:off x="7315200" y="2651759"/>
            <a:ext cx="137160" cy="240031"/>
          </a:xfrm>
          <a:custGeom>
            <a:avLst/>
            <a:gdLst/>
            <a:ahLst/>
            <a:cxnLst/>
            <a:rect l="0" t="0" r="0" b="0"/>
            <a:pathLst>
              <a:path w="137160" h="240031">
                <a:moveTo>
                  <a:pt x="137159" y="0"/>
                </a:moveTo>
                <a:lnTo>
                  <a:pt x="137159" y="41659"/>
                </a:lnTo>
                <a:lnTo>
                  <a:pt x="135890" y="48093"/>
                </a:lnTo>
                <a:lnTo>
                  <a:pt x="133774" y="53652"/>
                </a:lnTo>
                <a:lnTo>
                  <a:pt x="128034" y="64486"/>
                </a:lnTo>
                <a:lnTo>
                  <a:pt x="121251" y="77767"/>
                </a:lnTo>
                <a:lnTo>
                  <a:pt x="115123" y="87405"/>
                </a:lnTo>
                <a:lnTo>
                  <a:pt x="107229" y="98910"/>
                </a:lnTo>
                <a:lnTo>
                  <a:pt x="98156" y="111660"/>
                </a:lnTo>
                <a:lnTo>
                  <a:pt x="90837" y="122700"/>
                </a:lnTo>
                <a:lnTo>
                  <a:pt x="84688" y="132600"/>
                </a:lnTo>
                <a:lnTo>
                  <a:pt x="79318" y="141740"/>
                </a:lnTo>
                <a:lnTo>
                  <a:pt x="74469" y="149104"/>
                </a:lnTo>
                <a:lnTo>
                  <a:pt x="69966" y="155283"/>
                </a:lnTo>
                <a:lnTo>
                  <a:pt x="65693" y="160672"/>
                </a:lnTo>
                <a:lnTo>
                  <a:pt x="60306" y="168075"/>
                </a:lnTo>
                <a:lnTo>
                  <a:pt x="47546" y="186460"/>
                </a:lnTo>
                <a:lnTo>
                  <a:pt x="41857" y="194157"/>
                </a:lnTo>
                <a:lnTo>
                  <a:pt x="36795" y="200558"/>
                </a:lnTo>
                <a:lnTo>
                  <a:pt x="32149" y="206096"/>
                </a:lnTo>
                <a:lnTo>
                  <a:pt x="27782" y="211057"/>
                </a:lnTo>
                <a:lnTo>
                  <a:pt x="19544" y="219957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32"/>
          <p:cNvSpPr/>
          <p:nvPr/>
        </p:nvSpPr>
        <p:spPr>
          <a:xfrm>
            <a:off x="7326630" y="2663243"/>
            <a:ext cx="279229" cy="306439"/>
          </a:xfrm>
          <a:custGeom>
            <a:avLst/>
            <a:gdLst/>
            <a:ahLst/>
            <a:cxnLst/>
            <a:rect l="0" t="0" r="0" b="0"/>
            <a:pathLst>
              <a:path w="279229" h="306439">
                <a:moveTo>
                  <a:pt x="57150" y="22807"/>
                </a:moveTo>
                <a:lnTo>
                  <a:pt x="98750" y="2006"/>
                </a:lnTo>
                <a:lnTo>
                  <a:pt x="102663" y="1320"/>
                </a:lnTo>
                <a:lnTo>
                  <a:pt x="107812" y="862"/>
                </a:lnTo>
                <a:lnTo>
                  <a:pt x="113784" y="557"/>
                </a:lnTo>
                <a:lnTo>
                  <a:pt x="205704" y="0"/>
                </a:lnTo>
                <a:lnTo>
                  <a:pt x="215876" y="1252"/>
                </a:lnTo>
                <a:lnTo>
                  <a:pt x="225198" y="3357"/>
                </a:lnTo>
                <a:lnTo>
                  <a:pt x="233951" y="6030"/>
                </a:lnTo>
                <a:lnTo>
                  <a:pt x="241058" y="9082"/>
                </a:lnTo>
                <a:lnTo>
                  <a:pt x="247065" y="12387"/>
                </a:lnTo>
                <a:lnTo>
                  <a:pt x="252339" y="15860"/>
                </a:lnTo>
                <a:lnTo>
                  <a:pt x="257126" y="19446"/>
                </a:lnTo>
                <a:lnTo>
                  <a:pt x="265832" y="26816"/>
                </a:lnTo>
                <a:lnTo>
                  <a:pt x="269931" y="29289"/>
                </a:lnTo>
                <a:lnTo>
                  <a:pt x="277873" y="32038"/>
                </a:lnTo>
                <a:lnTo>
                  <a:pt x="279228" y="34041"/>
                </a:lnTo>
                <a:lnTo>
                  <a:pt x="278862" y="36646"/>
                </a:lnTo>
                <a:lnTo>
                  <a:pt x="277348" y="39653"/>
                </a:lnTo>
                <a:lnTo>
                  <a:pt x="275665" y="46380"/>
                </a:lnTo>
                <a:lnTo>
                  <a:pt x="275216" y="49953"/>
                </a:lnTo>
                <a:lnTo>
                  <a:pt x="272377" y="53604"/>
                </a:lnTo>
                <a:lnTo>
                  <a:pt x="267945" y="57308"/>
                </a:lnTo>
                <a:lnTo>
                  <a:pt x="262450" y="61047"/>
                </a:lnTo>
                <a:lnTo>
                  <a:pt x="256246" y="66080"/>
                </a:lnTo>
                <a:lnTo>
                  <a:pt x="249571" y="71976"/>
                </a:lnTo>
                <a:lnTo>
                  <a:pt x="242580" y="78446"/>
                </a:lnTo>
                <a:lnTo>
                  <a:pt x="234110" y="84030"/>
                </a:lnTo>
                <a:lnTo>
                  <a:pt x="224653" y="89022"/>
                </a:lnTo>
                <a:lnTo>
                  <a:pt x="205255" y="97956"/>
                </a:lnTo>
                <a:lnTo>
                  <a:pt x="188168" y="106160"/>
                </a:lnTo>
                <a:lnTo>
                  <a:pt x="181325" y="110125"/>
                </a:lnTo>
                <a:lnTo>
                  <a:pt x="175494" y="114039"/>
                </a:lnTo>
                <a:lnTo>
                  <a:pt x="170335" y="117918"/>
                </a:lnTo>
                <a:lnTo>
                  <a:pt x="163087" y="120504"/>
                </a:lnTo>
                <a:lnTo>
                  <a:pt x="154445" y="122228"/>
                </a:lnTo>
                <a:lnTo>
                  <a:pt x="144873" y="123378"/>
                </a:lnTo>
                <a:lnTo>
                  <a:pt x="137222" y="124144"/>
                </a:lnTo>
                <a:lnTo>
                  <a:pt x="130851" y="124655"/>
                </a:lnTo>
                <a:lnTo>
                  <a:pt x="117569" y="125475"/>
                </a:lnTo>
                <a:lnTo>
                  <a:pt x="117749" y="125542"/>
                </a:lnTo>
                <a:lnTo>
                  <a:pt x="125341" y="125637"/>
                </a:lnTo>
                <a:lnTo>
                  <a:pt x="151094" y="125671"/>
                </a:lnTo>
                <a:lnTo>
                  <a:pt x="155339" y="126943"/>
                </a:lnTo>
                <a:lnTo>
                  <a:pt x="163443" y="131743"/>
                </a:lnTo>
                <a:lnTo>
                  <a:pt x="168652" y="133531"/>
                </a:lnTo>
                <a:lnTo>
                  <a:pt x="174664" y="134723"/>
                </a:lnTo>
                <a:lnTo>
                  <a:pt x="181213" y="135517"/>
                </a:lnTo>
                <a:lnTo>
                  <a:pt x="186848" y="137317"/>
                </a:lnTo>
                <a:lnTo>
                  <a:pt x="191876" y="139787"/>
                </a:lnTo>
                <a:lnTo>
                  <a:pt x="196496" y="142703"/>
                </a:lnTo>
                <a:lnTo>
                  <a:pt x="204657" y="145918"/>
                </a:lnTo>
                <a:lnTo>
                  <a:pt x="215178" y="149331"/>
                </a:lnTo>
                <a:lnTo>
                  <a:pt x="227272" y="152876"/>
                </a:lnTo>
                <a:lnTo>
                  <a:pt x="236605" y="156510"/>
                </a:lnTo>
                <a:lnTo>
                  <a:pt x="244096" y="160202"/>
                </a:lnTo>
                <a:lnTo>
                  <a:pt x="250360" y="163933"/>
                </a:lnTo>
                <a:lnTo>
                  <a:pt x="255807" y="168961"/>
                </a:lnTo>
                <a:lnTo>
                  <a:pt x="260708" y="174853"/>
                </a:lnTo>
                <a:lnTo>
                  <a:pt x="265246" y="181321"/>
                </a:lnTo>
                <a:lnTo>
                  <a:pt x="268269" y="188173"/>
                </a:lnTo>
                <a:lnTo>
                  <a:pt x="270286" y="195280"/>
                </a:lnTo>
                <a:lnTo>
                  <a:pt x="271631" y="202559"/>
                </a:lnTo>
                <a:lnTo>
                  <a:pt x="271257" y="208682"/>
                </a:lnTo>
                <a:lnTo>
                  <a:pt x="269738" y="214033"/>
                </a:lnTo>
                <a:lnTo>
                  <a:pt x="264664" y="223366"/>
                </a:lnTo>
                <a:lnTo>
                  <a:pt x="258175" y="231747"/>
                </a:lnTo>
                <a:lnTo>
                  <a:pt x="253396" y="235761"/>
                </a:lnTo>
                <a:lnTo>
                  <a:pt x="247671" y="239706"/>
                </a:lnTo>
                <a:lnTo>
                  <a:pt x="241314" y="243606"/>
                </a:lnTo>
                <a:lnTo>
                  <a:pt x="235806" y="247476"/>
                </a:lnTo>
                <a:lnTo>
                  <a:pt x="230863" y="251326"/>
                </a:lnTo>
                <a:lnTo>
                  <a:pt x="226298" y="255163"/>
                </a:lnTo>
                <a:lnTo>
                  <a:pt x="220716" y="258991"/>
                </a:lnTo>
                <a:lnTo>
                  <a:pt x="214453" y="262813"/>
                </a:lnTo>
                <a:lnTo>
                  <a:pt x="207739" y="266631"/>
                </a:lnTo>
                <a:lnTo>
                  <a:pt x="193505" y="274259"/>
                </a:lnTo>
                <a:lnTo>
                  <a:pt x="186154" y="278072"/>
                </a:lnTo>
                <a:lnTo>
                  <a:pt x="177442" y="280613"/>
                </a:lnTo>
                <a:lnTo>
                  <a:pt x="167824" y="282308"/>
                </a:lnTo>
                <a:lnTo>
                  <a:pt x="157603" y="283437"/>
                </a:lnTo>
                <a:lnTo>
                  <a:pt x="145708" y="285460"/>
                </a:lnTo>
                <a:lnTo>
                  <a:pt x="132699" y="288079"/>
                </a:lnTo>
                <a:lnTo>
                  <a:pt x="118946" y="291095"/>
                </a:lnTo>
                <a:lnTo>
                  <a:pt x="107237" y="294375"/>
                </a:lnTo>
                <a:lnTo>
                  <a:pt x="96892" y="297832"/>
                </a:lnTo>
                <a:lnTo>
                  <a:pt x="87454" y="301407"/>
                </a:lnTo>
                <a:lnTo>
                  <a:pt x="78623" y="303790"/>
                </a:lnTo>
                <a:lnTo>
                  <a:pt x="70195" y="305379"/>
                </a:lnTo>
                <a:lnTo>
                  <a:pt x="62036" y="306438"/>
                </a:lnTo>
                <a:lnTo>
                  <a:pt x="54058" y="305874"/>
                </a:lnTo>
                <a:lnTo>
                  <a:pt x="46198" y="304228"/>
                </a:lnTo>
                <a:lnTo>
                  <a:pt x="38418" y="301861"/>
                </a:lnTo>
                <a:lnTo>
                  <a:pt x="31962" y="300283"/>
                </a:lnTo>
                <a:lnTo>
                  <a:pt x="26388" y="299231"/>
                </a:lnTo>
                <a:lnTo>
                  <a:pt x="21402" y="298529"/>
                </a:lnTo>
                <a:lnTo>
                  <a:pt x="16807" y="296792"/>
                </a:lnTo>
                <a:lnTo>
                  <a:pt x="8316" y="291474"/>
                </a:lnTo>
                <a:lnTo>
                  <a:pt x="2464" y="287408"/>
                </a:lnTo>
                <a:lnTo>
                  <a:pt x="1642" y="285568"/>
                </a:lnTo>
                <a:lnTo>
                  <a:pt x="487" y="276909"/>
                </a:lnTo>
                <a:lnTo>
                  <a:pt x="144" y="267571"/>
                </a:lnTo>
                <a:lnTo>
                  <a:pt x="0" y="26283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33"/>
          <p:cNvSpPr/>
          <p:nvPr/>
        </p:nvSpPr>
        <p:spPr>
          <a:xfrm>
            <a:off x="7590201" y="2904867"/>
            <a:ext cx="193629" cy="226953"/>
          </a:xfrm>
          <a:custGeom>
            <a:avLst/>
            <a:gdLst/>
            <a:ahLst/>
            <a:cxnLst/>
            <a:rect l="0" t="0" r="0" b="0"/>
            <a:pathLst>
              <a:path w="193629" h="226953">
                <a:moveTo>
                  <a:pt x="193628" y="55502"/>
                </a:moveTo>
                <a:lnTo>
                  <a:pt x="187561" y="49435"/>
                </a:lnTo>
                <a:lnTo>
                  <a:pt x="185773" y="46377"/>
                </a:lnTo>
                <a:lnTo>
                  <a:pt x="183787" y="39594"/>
                </a:lnTo>
                <a:lnTo>
                  <a:pt x="181988" y="36006"/>
                </a:lnTo>
                <a:lnTo>
                  <a:pt x="179518" y="32345"/>
                </a:lnTo>
                <a:lnTo>
                  <a:pt x="176601" y="28634"/>
                </a:lnTo>
                <a:lnTo>
                  <a:pt x="174657" y="24890"/>
                </a:lnTo>
                <a:lnTo>
                  <a:pt x="173361" y="21124"/>
                </a:lnTo>
                <a:lnTo>
                  <a:pt x="172497" y="17344"/>
                </a:lnTo>
                <a:lnTo>
                  <a:pt x="170650" y="14823"/>
                </a:lnTo>
                <a:lnTo>
                  <a:pt x="168151" y="13143"/>
                </a:lnTo>
                <a:lnTo>
                  <a:pt x="165213" y="12023"/>
                </a:lnTo>
                <a:lnTo>
                  <a:pt x="161984" y="11276"/>
                </a:lnTo>
                <a:lnTo>
                  <a:pt x="158563" y="10778"/>
                </a:lnTo>
                <a:lnTo>
                  <a:pt x="155011" y="10446"/>
                </a:lnTo>
                <a:lnTo>
                  <a:pt x="152644" y="8955"/>
                </a:lnTo>
                <a:lnTo>
                  <a:pt x="151066" y="6691"/>
                </a:lnTo>
                <a:lnTo>
                  <a:pt x="150013" y="3911"/>
                </a:lnTo>
                <a:lnTo>
                  <a:pt x="144232" y="2058"/>
                </a:lnTo>
                <a:lnTo>
                  <a:pt x="135297" y="823"/>
                </a:lnTo>
                <a:lnTo>
                  <a:pt x="124261" y="0"/>
                </a:lnTo>
                <a:lnTo>
                  <a:pt x="114363" y="720"/>
                </a:lnTo>
                <a:lnTo>
                  <a:pt x="105225" y="2471"/>
                </a:lnTo>
                <a:lnTo>
                  <a:pt x="96593" y="4908"/>
                </a:lnTo>
                <a:lnTo>
                  <a:pt x="89568" y="6533"/>
                </a:lnTo>
                <a:lnTo>
                  <a:pt x="83615" y="7616"/>
                </a:lnTo>
                <a:lnTo>
                  <a:pt x="78376" y="8338"/>
                </a:lnTo>
                <a:lnTo>
                  <a:pt x="73614" y="10090"/>
                </a:lnTo>
                <a:lnTo>
                  <a:pt x="69169" y="12527"/>
                </a:lnTo>
                <a:lnTo>
                  <a:pt x="64935" y="15422"/>
                </a:lnTo>
                <a:lnTo>
                  <a:pt x="59573" y="19893"/>
                </a:lnTo>
                <a:lnTo>
                  <a:pt x="53458" y="25413"/>
                </a:lnTo>
                <a:lnTo>
                  <a:pt x="36103" y="41930"/>
                </a:lnTo>
                <a:lnTo>
                  <a:pt x="31462" y="46454"/>
                </a:lnTo>
                <a:lnTo>
                  <a:pt x="27097" y="52010"/>
                </a:lnTo>
                <a:lnTo>
                  <a:pt x="22918" y="58255"/>
                </a:lnTo>
                <a:lnTo>
                  <a:pt x="18861" y="64957"/>
                </a:lnTo>
                <a:lnTo>
                  <a:pt x="14887" y="71966"/>
                </a:lnTo>
                <a:lnTo>
                  <a:pt x="7084" y="86526"/>
                </a:lnTo>
                <a:lnTo>
                  <a:pt x="4495" y="92695"/>
                </a:lnTo>
                <a:lnTo>
                  <a:pt x="2770" y="98077"/>
                </a:lnTo>
                <a:lnTo>
                  <a:pt x="1619" y="102936"/>
                </a:lnTo>
                <a:lnTo>
                  <a:pt x="852" y="109985"/>
                </a:lnTo>
                <a:lnTo>
                  <a:pt x="341" y="118494"/>
                </a:lnTo>
                <a:lnTo>
                  <a:pt x="0" y="127977"/>
                </a:lnTo>
                <a:lnTo>
                  <a:pt x="1043" y="135569"/>
                </a:lnTo>
                <a:lnTo>
                  <a:pt x="3008" y="141900"/>
                </a:lnTo>
                <a:lnTo>
                  <a:pt x="5588" y="147391"/>
                </a:lnTo>
                <a:lnTo>
                  <a:pt x="8578" y="152321"/>
                </a:lnTo>
                <a:lnTo>
                  <a:pt x="11841" y="156878"/>
                </a:lnTo>
                <a:lnTo>
                  <a:pt x="15287" y="161186"/>
                </a:lnTo>
                <a:lnTo>
                  <a:pt x="18854" y="165328"/>
                </a:lnTo>
                <a:lnTo>
                  <a:pt x="22502" y="169360"/>
                </a:lnTo>
                <a:lnTo>
                  <a:pt x="29943" y="177226"/>
                </a:lnTo>
                <a:lnTo>
                  <a:pt x="37483" y="184955"/>
                </a:lnTo>
                <a:lnTo>
                  <a:pt x="41271" y="187524"/>
                </a:lnTo>
                <a:lnTo>
                  <a:pt x="45067" y="189237"/>
                </a:lnTo>
                <a:lnTo>
                  <a:pt x="48868" y="190379"/>
                </a:lnTo>
                <a:lnTo>
                  <a:pt x="53941" y="192410"/>
                </a:lnTo>
                <a:lnTo>
                  <a:pt x="59864" y="195034"/>
                </a:lnTo>
                <a:lnTo>
                  <a:pt x="73217" y="201337"/>
                </a:lnTo>
                <a:lnTo>
                  <a:pt x="97871" y="213403"/>
                </a:lnTo>
                <a:lnTo>
                  <a:pt x="103657" y="217967"/>
                </a:lnTo>
                <a:lnTo>
                  <a:pt x="106977" y="220962"/>
                </a:lnTo>
                <a:lnTo>
                  <a:pt x="110461" y="222959"/>
                </a:lnTo>
                <a:lnTo>
                  <a:pt x="114054" y="224290"/>
                </a:lnTo>
                <a:lnTo>
                  <a:pt x="125049" y="22695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34"/>
          <p:cNvSpPr/>
          <p:nvPr/>
        </p:nvSpPr>
        <p:spPr>
          <a:xfrm>
            <a:off x="7612379" y="2651759"/>
            <a:ext cx="285751" cy="308611"/>
          </a:xfrm>
          <a:custGeom>
            <a:avLst/>
            <a:gdLst/>
            <a:ahLst/>
            <a:cxnLst/>
            <a:rect l="0" t="0" r="0" b="0"/>
            <a:pathLst>
              <a:path w="285751" h="308611">
                <a:moveTo>
                  <a:pt x="0" y="0"/>
                </a:moveTo>
                <a:lnTo>
                  <a:pt x="0" y="6068"/>
                </a:lnTo>
                <a:lnTo>
                  <a:pt x="1271" y="9126"/>
                </a:lnTo>
                <a:lnTo>
                  <a:pt x="6069" y="15910"/>
                </a:lnTo>
                <a:lnTo>
                  <a:pt x="12433" y="23158"/>
                </a:lnTo>
                <a:lnTo>
                  <a:pt x="15909" y="26869"/>
                </a:lnTo>
                <a:lnTo>
                  <a:pt x="22037" y="31883"/>
                </a:lnTo>
                <a:lnTo>
                  <a:pt x="29931" y="37765"/>
                </a:lnTo>
                <a:lnTo>
                  <a:pt x="39005" y="44227"/>
                </a:lnTo>
                <a:lnTo>
                  <a:pt x="47592" y="49805"/>
                </a:lnTo>
                <a:lnTo>
                  <a:pt x="55859" y="54793"/>
                </a:lnTo>
                <a:lnTo>
                  <a:pt x="63909" y="59389"/>
                </a:lnTo>
                <a:lnTo>
                  <a:pt x="79628" y="67882"/>
                </a:lnTo>
                <a:lnTo>
                  <a:pt x="87375" y="71925"/>
                </a:lnTo>
                <a:lnTo>
                  <a:pt x="93811" y="77160"/>
                </a:lnTo>
                <a:lnTo>
                  <a:pt x="99371" y="83190"/>
                </a:lnTo>
                <a:lnTo>
                  <a:pt x="104347" y="89750"/>
                </a:lnTo>
                <a:lnTo>
                  <a:pt x="110205" y="96664"/>
                </a:lnTo>
                <a:lnTo>
                  <a:pt x="116650" y="103813"/>
                </a:lnTo>
                <a:lnTo>
                  <a:pt x="123487" y="111119"/>
                </a:lnTo>
                <a:lnTo>
                  <a:pt x="130584" y="117259"/>
                </a:lnTo>
                <a:lnTo>
                  <a:pt x="137857" y="122623"/>
                </a:lnTo>
                <a:lnTo>
                  <a:pt x="145245" y="127469"/>
                </a:lnTo>
                <a:lnTo>
                  <a:pt x="152710" y="133239"/>
                </a:lnTo>
                <a:lnTo>
                  <a:pt x="160227" y="139626"/>
                </a:lnTo>
                <a:lnTo>
                  <a:pt x="167778" y="146425"/>
                </a:lnTo>
                <a:lnTo>
                  <a:pt x="174082" y="153496"/>
                </a:lnTo>
                <a:lnTo>
                  <a:pt x="179555" y="160751"/>
                </a:lnTo>
                <a:lnTo>
                  <a:pt x="184473" y="168128"/>
                </a:lnTo>
                <a:lnTo>
                  <a:pt x="190292" y="174315"/>
                </a:lnTo>
                <a:lnTo>
                  <a:pt x="196711" y="179710"/>
                </a:lnTo>
                <a:lnTo>
                  <a:pt x="203531" y="184577"/>
                </a:lnTo>
                <a:lnTo>
                  <a:pt x="209348" y="189092"/>
                </a:lnTo>
                <a:lnTo>
                  <a:pt x="214495" y="193371"/>
                </a:lnTo>
                <a:lnTo>
                  <a:pt x="219197" y="197494"/>
                </a:lnTo>
                <a:lnTo>
                  <a:pt x="223601" y="202783"/>
                </a:lnTo>
                <a:lnTo>
                  <a:pt x="227808" y="208849"/>
                </a:lnTo>
                <a:lnTo>
                  <a:pt x="231882" y="215433"/>
                </a:lnTo>
                <a:lnTo>
                  <a:pt x="235869" y="221092"/>
                </a:lnTo>
                <a:lnTo>
                  <a:pt x="239796" y="226135"/>
                </a:lnTo>
                <a:lnTo>
                  <a:pt x="247546" y="235125"/>
                </a:lnTo>
                <a:lnTo>
                  <a:pt x="255224" y="243354"/>
                </a:lnTo>
                <a:lnTo>
                  <a:pt x="259050" y="248596"/>
                </a:lnTo>
                <a:lnTo>
                  <a:pt x="262870" y="254631"/>
                </a:lnTo>
                <a:lnTo>
                  <a:pt x="266687" y="261194"/>
                </a:lnTo>
                <a:lnTo>
                  <a:pt x="269231" y="266839"/>
                </a:lnTo>
                <a:lnTo>
                  <a:pt x="270928" y="271873"/>
                </a:lnTo>
                <a:lnTo>
                  <a:pt x="272813" y="280853"/>
                </a:lnTo>
                <a:lnTo>
                  <a:pt x="273650" y="289077"/>
                </a:lnTo>
                <a:lnTo>
                  <a:pt x="274122" y="294779"/>
                </a:lnTo>
                <a:lnTo>
                  <a:pt x="277619" y="299500"/>
                </a:lnTo>
                <a:lnTo>
                  <a:pt x="285750" y="3086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 14 Angle-Side-Angle Postulate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two angles and the included side of one triangle are congruent to two angles and the included side of another triangle, then the triangles are congruent.</a:t>
            </a:r>
            <a:endParaRPr lang="en-US" dirty="0"/>
          </a:p>
        </p:txBody>
      </p:sp>
      <p:sp>
        <p:nvSpPr>
          <p:cNvPr id="4" name="SMARTPenAnnotation368"/>
          <p:cNvSpPr/>
          <p:nvPr/>
        </p:nvSpPr>
        <p:spPr>
          <a:xfrm>
            <a:off x="3600450" y="3943868"/>
            <a:ext cx="1794510" cy="2194042"/>
          </a:xfrm>
          <a:custGeom>
            <a:avLst/>
            <a:gdLst/>
            <a:ahLst/>
            <a:cxnLst/>
            <a:rect l="0" t="0" r="0" b="0"/>
            <a:pathLst>
              <a:path w="1794510" h="2194042">
                <a:moveTo>
                  <a:pt x="0" y="2194041"/>
                </a:moveTo>
                <a:lnTo>
                  <a:pt x="1270" y="2140844"/>
                </a:lnTo>
                <a:lnTo>
                  <a:pt x="7855" y="2081901"/>
                </a:lnTo>
                <a:lnTo>
                  <a:pt x="14110" y="2015115"/>
                </a:lnTo>
                <a:lnTo>
                  <a:pt x="23654" y="1958570"/>
                </a:lnTo>
                <a:lnTo>
                  <a:pt x="31138" y="1899482"/>
                </a:lnTo>
                <a:lnTo>
                  <a:pt x="33356" y="1835831"/>
                </a:lnTo>
                <a:lnTo>
                  <a:pt x="34105" y="1762745"/>
                </a:lnTo>
                <a:lnTo>
                  <a:pt x="60360" y="1442838"/>
                </a:lnTo>
                <a:lnTo>
                  <a:pt x="73565" y="1195628"/>
                </a:lnTo>
                <a:lnTo>
                  <a:pt x="76983" y="1151243"/>
                </a:lnTo>
                <a:lnTo>
                  <a:pt x="80532" y="1114032"/>
                </a:lnTo>
                <a:lnTo>
                  <a:pt x="86592" y="1053637"/>
                </a:lnTo>
                <a:lnTo>
                  <a:pt x="89285" y="1005629"/>
                </a:lnTo>
                <a:lnTo>
                  <a:pt x="92543" y="969966"/>
                </a:lnTo>
                <a:lnTo>
                  <a:pt x="102937" y="876155"/>
                </a:lnTo>
                <a:lnTo>
                  <a:pt x="112636" y="803980"/>
                </a:lnTo>
                <a:lnTo>
                  <a:pt x="121180" y="750737"/>
                </a:lnTo>
                <a:lnTo>
                  <a:pt x="133131" y="685061"/>
                </a:lnTo>
                <a:lnTo>
                  <a:pt x="152371" y="586694"/>
                </a:lnTo>
                <a:lnTo>
                  <a:pt x="181325" y="457533"/>
                </a:lnTo>
                <a:lnTo>
                  <a:pt x="202140" y="369408"/>
                </a:lnTo>
                <a:lnTo>
                  <a:pt x="215146" y="316716"/>
                </a:lnTo>
                <a:lnTo>
                  <a:pt x="236337" y="238111"/>
                </a:lnTo>
                <a:lnTo>
                  <a:pt x="255163" y="159933"/>
                </a:lnTo>
                <a:lnTo>
                  <a:pt x="273546" y="98909"/>
                </a:lnTo>
                <a:lnTo>
                  <a:pt x="282134" y="73815"/>
                </a:lnTo>
                <a:lnTo>
                  <a:pt x="285413" y="61728"/>
                </a:lnTo>
                <a:lnTo>
                  <a:pt x="294479" y="36660"/>
                </a:lnTo>
                <a:lnTo>
                  <a:pt x="296942" y="20212"/>
                </a:lnTo>
                <a:lnTo>
                  <a:pt x="297022" y="17111"/>
                </a:lnTo>
                <a:lnTo>
                  <a:pt x="298344" y="15045"/>
                </a:lnTo>
                <a:lnTo>
                  <a:pt x="300496" y="13667"/>
                </a:lnTo>
                <a:lnTo>
                  <a:pt x="303200" y="12749"/>
                </a:lnTo>
                <a:lnTo>
                  <a:pt x="305003" y="10866"/>
                </a:lnTo>
                <a:lnTo>
                  <a:pt x="306206" y="8341"/>
                </a:lnTo>
                <a:lnTo>
                  <a:pt x="308135" y="1232"/>
                </a:lnTo>
                <a:lnTo>
                  <a:pt x="309563" y="648"/>
                </a:lnTo>
                <a:lnTo>
                  <a:pt x="314537" y="0"/>
                </a:lnTo>
                <a:lnTo>
                  <a:pt x="316371" y="1097"/>
                </a:lnTo>
                <a:lnTo>
                  <a:pt x="317594" y="3099"/>
                </a:lnTo>
                <a:lnTo>
                  <a:pt x="318409" y="5703"/>
                </a:lnTo>
                <a:lnTo>
                  <a:pt x="322702" y="11983"/>
                </a:lnTo>
                <a:lnTo>
                  <a:pt x="374874" y="65743"/>
                </a:lnTo>
                <a:lnTo>
                  <a:pt x="379456" y="70326"/>
                </a:lnTo>
                <a:lnTo>
                  <a:pt x="383780" y="73381"/>
                </a:lnTo>
                <a:lnTo>
                  <a:pt x="391972" y="76776"/>
                </a:lnTo>
                <a:lnTo>
                  <a:pt x="394665" y="78951"/>
                </a:lnTo>
                <a:lnTo>
                  <a:pt x="396460" y="81671"/>
                </a:lnTo>
                <a:lnTo>
                  <a:pt x="397656" y="84755"/>
                </a:lnTo>
                <a:lnTo>
                  <a:pt x="400994" y="86810"/>
                </a:lnTo>
                <a:lnTo>
                  <a:pt x="411476" y="89094"/>
                </a:lnTo>
                <a:lnTo>
                  <a:pt x="455882" y="116666"/>
                </a:lnTo>
                <a:lnTo>
                  <a:pt x="509433" y="147889"/>
                </a:lnTo>
                <a:lnTo>
                  <a:pt x="540105" y="163230"/>
                </a:lnTo>
                <a:lnTo>
                  <a:pt x="588924" y="195333"/>
                </a:lnTo>
                <a:lnTo>
                  <a:pt x="635209" y="219739"/>
                </a:lnTo>
                <a:lnTo>
                  <a:pt x="686473" y="243813"/>
                </a:lnTo>
                <a:lnTo>
                  <a:pt x="728009" y="261743"/>
                </a:lnTo>
                <a:lnTo>
                  <a:pt x="782332" y="283602"/>
                </a:lnTo>
                <a:lnTo>
                  <a:pt x="835060" y="304067"/>
                </a:lnTo>
                <a:lnTo>
                  <a:pt x="887016" y="326253"/>
                </a:lnTo>
                <a:lnTo>
                  <a:pt x="932533" y="349033"/>
                </a:lnTo>
                <a:lnTo>
                  <a:pt x="982046" y="374175"/>
                </a:lnTo>
                <a:lnTo>
                  <a:pt x="1044226" y="403601"/>
                </a:lnTo>
                <a:lnTo>
                  <a:pt x="1095831" y="430486"/>
                </a:lnTo>
                <a:lnTo>
                  <a:pt x="1118225" y="441229"/>
                </a:lnTo>
                <a:lnTo>
                  <a:pt x="1156685" y="465436"/>
                </a:lnTo>
                <a:lnTo>
                  <a:pt x="1211877" y="488079"/>
                </a:lnTo>
                <a:lnTo>
                  <a:pt x="1264132" y="514765"/>
                </a:lnTo>
                <a:lnTo>
                  <a:pt x="1309701" y="536968"/>
                </a:lnTo>
                <a:lnTo>
                  <a:pt x="1363119" y="565703"/>
                </a:lnTo>
                <a:lnTo>
                  <a:pt x="1429844" y="592096"/>
                </a:lnTo>
                <a:lnTo>
                  <a:pt x="1488926" y="612962"/>
                </a:lnTo>
                <a:lnTo>
                  <a:pt x="1526017" y="625639"/>
                </a:lnTo>
                <a:lnTo>
                  <a:pt x="1580776" y="646497"/>
                </a:lnTo>
                <a:lnTo>
                  <a:pt x="1625857" y="664234"/>
                </a:lnTo>
                <a:lnTo>
                  <a:pt x="1675526" y="680583"/>
                </a:lnTo>
                <a:lnTo>
                  <a:pt x="1725098" y="694796"/>
                </a:lnTo>
                <a:lnTo>
                  <a:pt x="1747120" y="705129"/>
                </a:lnTo>
                <a:lnTo>
                  <a:pt x="1759725" y="707249"/>
                </a:lnTo>
                <a:lnTo>
                  <a:pt x="1763700" y="707546"/>
                </a:lnTo>
                <a:lnTo>
                  <a:pt x="1767620" y="709015"/>
                </a:lnTo>
                <a:lnTo>
                  <a:pt x="1779204" y="715879"/>
                </a:lnTo>
                <a:lnTo>
                  <a:pt x="1794509" y="7195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69"/>
          <p:cNvSpPr/>
          <p:nvPr/>
        </p:nvSpPr>
        <p:spPr>
          <a:xfrm>
            <a:off x="3634740" y="4703766"/>
            <a:ext cx="1792711" cy="1411285"/>
          </a:xfrm>
          <a:custGeom>
            <a:avLst/>
            <a:gdLst/>
            <a:ahLst/>
            <a:cxnLst/>
            <a:rect l="0" t="0" r="0" b="0"/>
            <a:pathLst>
              <a:path w="1792711" h="1411285">
                <a:moveTo>
                  <a:pt x="0" y="1411284"/>
                </a:moveTo>
                <a:lnTo>
                  <a:pt x="16980" y="1402158"/>
                </a:lnTo>
                <a:lnTo>
                  <a:pt x="31759" y="1390483"/>
                </a:lnTo>
                <a:lnTo>
                  <a:pt x="36552" y="1389339"/>
                </a:lnTo>
                <a:lnTo>
                  <a:pt x="39608" y="1389034"/>
                </a:lnTo>
                <a:lnTo>
                  <a:pt x="42915" y="1387561"/>
                </a:lnTo>
                <a:lnTo>
                  <a:pt x="49976" y="1382537"/>
                </a:lnTo>
                <a:lnTo>
                  <a:pt x="54907" y="1380689"/>
                </a:lnTo>
                <a:lnTo>
                  <a:pt x="67160" y="1378635"/>
                </a:lnTo>
                <a:lnTo>
                  <a:pt x="71443" y="1376818"/>
                </a:lnTo>
                <a:lnTo>
                  <a:pt x="74298" y="1374337"/>
                </a:lnTo>
                <a:lnTo>
                  <a:pt x="76202" y="1371412"/>
                </a:lnTo>
                <a:lnTo>
                  <a:pt x="85091" y="1364776"/>
                </a:lnTo>
                <a:lnTo>
                  <a:pt x="100988" y="1353900"/>
                </a:lnTo>
                <a:lnTo>
                  <a:pt x="146507" y="1318072"/>
                </a:lnTo>
                <a:lnTo>
                  <a:pt x="188489" y="1282570"/>
                </a:lnTo>
                <a:lnTo>
                  <a:pt x="241568" y="1244991"/>
                </a:lnTo>
                <a:lnTo>
                  <a:pt x="284031" y="1213100"/>
                </a:lnTo>
                <a:lnTo>
                  <a:pt x="334347" y="1178149"/>
                </a:lnTo>
                <a:lnTo>
                  <a:pt x="379312" y="1142393"/>
                </a:lnTo>
                <a:lnTo>
                  <a:pt x="433349" y="1099578"/>
                </a:lnTo>
                <a:lnTo>
                  <a:pt x="481685" y="1060858"/>
                </a:lnTo>
                <a:lnTo>
                  <a:pt x="534037" y="1022676"/>
                </a:lnTo>
                <a:lnTo>
                  <a:pt x="584017" y="976710"/>
                </a:lnTo>
                <a:lnTo>
                  <a:pt x="639024" y="936587"/>
                </a:lnTo>
                <a:lnTo>
                  <a:pt x="690144" y="898523"/>
                </a:lnTo>
                <a:lnTo>
                  <a:pt x="741550" y="857595"/>
                </a:lnTo>
                <a:lnTo>
                  <a:pt x="795028" y="814722"/>
                </a:lnTo>
                <a:lnTo>
                  <a:pt x="846998" y="780006"/>
                </a:lnTo>
                <a:lnTo>
                  <a:pt x="885713" y="751832"/>
                </a:lnTo>
                <a:lnTo>
                  <a:pt x="928320" y="718144"/>
                </a:lnTo>
                <a:lnTo>
                  <a:pt x="972656" y="682005"/>
                </a:lnTo>
                <a:lnTo>
                  <a:pt x="1035833" y="633169"/>
                </a:lnTo>
                <a:lnTo>
                  <a:pt x="1085001" y="591537"/>
                </a:lnTo>
                <a:lnTo>
                  <a:pt x="1131402" y="552410"/>
                </a:lnTo>
                <a:lnTo>
                  <a:pt x="1177256" y="517118"/>
                </a:lnTo>
                <a:lnTo>
                  <a:pt x="1210300" y="492154"/>
                </a:lnTo>
                <a:lnTo>
                  <a:pt x="1243092" y="457382"/>
                </a:lnTo>
                <a:lnTo>
                  <a:pt x="1283158" y="420908"/>
                </a:lnTo>
                <a:lnTo>
                  <a:pt x="1346086" y="369363"/>
                </a:lnTo>
                <a:lnTo>
                  <a:pt x="1388452" y="331394"/>
                </a:lnTo>
                <a:lnTo>
                  <a:pt x="1440357" y="295096"/>
                </a:lnTo>
                <a:lnTo>
                  <a:pt x="1480898" y="266230"/>
                </a:lnTo>
                <a:lnTo>
                  <a:pt x="1528550" y="228001"/>
                </a:lnTo>
                <a:lnTo>
                  <a:pt x="1575019" y="187909"/>
                </a:lnTo>
                <a:lnTo>
                  <a:pt x="1628593" y="147234"/>
                </a:lnTo>
                <a:lnTo>
                  <a:pt x="1670919" y="106076"/>
                </a:lnTo>
                <a:lnTo>
                  <a:pt x="1729256" y="47787"/>
                </a:lnTo>
                <a:lnTo>
                  <a:pt x="1766752" y="21932"/>
                </a:lnTo>
                <a:lnTo>
                  <a:pt x="1774976" y="19094"/>
                </a:lnTo>
                <a:lnTo>
                  <a:pt x="1777677" y="17067"/>
                </a:lnTo>
                <a:lnTo>
                  <a:pt x="1779478" y="14446"/>
                </a:lnTo>
                <a:lnTo>
                  <a:pt x="1780679" y="11428"/>
                </a:lnTo>
                <a:lnTo>
                  <a:pt x="1788436" y="1114"/>
                </a:lnTo>
                <a:lnTo>
                  <a:pt x="1790461" y="0"/>
                </a:lnTo>
                <a:lnTo>
                  <a:pt x="1791810" y="528"/>
                </a:lnTo>
                <a:lnTo>
                  <a:pt x="1792710" y="2150"/>
                </a:lnTo>
                <a:lnTo>
                  <a:pt x="1792040" y="3231"/>
                </a:lnTo>
                <a:lnTo>
                  <a:pt x="1790323" y="3952"/>
                </a:lnTo>
                <a:lnTo>
                  <a:pt x="1783080" y="53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70"/>
          <p:cNvSpPr/>
          <p:nvPr/>
        </p:nvSpPr>
        <p:spPr>
          <a:xfrm>
            <a:off x="5440679" y="3646170"/>
            <a:ext cx="1360172" cy="1097281"/>
          </a:xfrm>
          <a:custGeom>
            <a:avLst/>
            <a:gdLst/>
            <a:ahLst/>
            <a:cxnLst/>
            <a:rect l="0" t="0" r="0" b="0"/>
            <a:pathLst>
              <a:path w="1360172" h="1097281">
                <a:moveTo>
                  <a:pt x="0" y="1097280"/>
                </a:moveTo>
                <a:lnTo>
                  <a:pt x="6068" y="1085144"/>
                </a:lnTo>
                <a:lnTo>
                  <a:pt x="9125" y="1081569"/>
                </a:lnTo>
                <a:lnTo>
                  <a:pt x="12434" y="1079186"/>
                </a:lnTo>
                <a:lnTo>
                  <a:pt x="19497" y="1075268"/>
                </a:lnTo>
                <a:lnTo>
                  <a:pt x="54622" y="1042593"/>
                </a:lnTo>
                <a:lnTo>
                  <a:pt x="87842" y="1010702"/>
                </a:lnTo>
                <a:lnTo>
                  <a:pt x="100848" y="1002497"/>
                </a:lnTo>
                <a:lnTo>
                  <a:pt x="111708" y="991231"/>
                </a:lnTo>
                <a:lnTo>
                  <a:pt x="116382" y="984670"/>
                </a:lnTo>
                <a:lnTo>
                  <a:pt x="128349" y="973994"/>
                </a:lnTo>
                <a:lnTo>
                  <a:pt x="135096" y="969369"/>
                </a:lnTo>
                <a:lnTo>
                  <a:pt x="145980" y="957457"/>
                </a:lnTo>
                <a:lnTo>
                  <a:pt x="150660" y="950725"/>
                </a:lnTo>
                <a:lnTo>
                  <a:pt x="162634" y="939857"/>
                </a:lnTo>
                <a:lnTo>
                  <a:pt x="191017" y="916465"/>
                </a:lnTo>
                <a:lnTo>
                  <a:pt x="221082" y="887385"/>
                </a:lnTo>
                <a:lnTo>
                  <a:pt x="281944" y="826756"/>
                </a:lnTo>
                <a:lnTo>
                  <a:pt x="323005" y="797838"/>
                </a:lnTo>
                <a:lnTo>
                  <a:pt x="342337" y="782082"/>
                </a:lnTo>
                <a:lnTo>
                  <a:pt x="364115" y="762688"/>
                </a:lnTo>
                <a:lnTo>
                  <a:pt x="420306" y="709851"/>
                </a:lnTo>
                <a:lnTo>
                  <a:pt x="456429" y="678109"/>
                </a:lnTo>
                <a:lnTo>
                  <a:pt x="496700" y="644628"/>
                </a:lnTo>
                <a:lnTo>
                  <a:pt x="544589" y="607205"/>
                </a:lnTo>
                <a:lnTo>
                  <a:pt x="655838" y="513987"/>
                </a:lnTo>
                <a:lnTo>
                  <a:pt x="688994" y="488365"/>
                </a:lnTo>
                <a:lnTo>
                  <a:pt x="726589" y="459621"/>
                </a:lnTo>
                <a:lnTo>
                  <a:pt x="789865" y="408746"/>
                </a:lnTo>
                <a:lnTo>
                  <a:pt x="816137" y="386797"/>
                </a:lnTo>
                <a:lnTo>
                  <a:pt x="837461" y="368355"/>
                </a:lnTo>
                <a:lnTo>
                  <a:pt x="855488" y="352249"/>
                </a:lnTo>
                <a:lnTo>
                  <a:pt x="878936" y="333893"/>
                </a:lnTo>
                <a:lnTo>
                  <a:pt x="905997" y="314035"/>
                </a:lnTo>
                <a:lnTo>
                  <a:pt x="995150" y="251684"/>
                </a:lnTo>
                <a:lnTo>
                  <a:pt x="1036963" y="223304"/>
                </a:lnTo>
                <a:lnTo>
                  <a:pt x="1071743" y="196613"/>
                </a:lnTo>
                <a:lnTo>
                  <a:pt x="1107520" y="167393"/>
                </a:lnTo>
                <a:lnTo>
                  <a:pt x="1131888" y="145940"/>
                </a:lnTo>
                <a:lnTo>
                  <a:pt x="1153372" y="130313"/>
                </a:lnTo>
                <a:lnTo>
                  <a:pt x="1214497" y="89243"/>
                </a:lnTo>
                <a:lnTo>
                  <a:pt x="1257750" y="61677"/>
                </a:lnTo>
                <a:lnTo>
                  <a:pt x="1309994" y="27501"/>
                </a:lnTo>
                <a:lnTo>
                  <a:pt x="1321640" y="20873"/>
                </a:lnTo>
                <a:lnTo>
                  <a:pt x="136017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71"/>
          <p:cNvSpPr/>
          <p:nvPr/>
        </p:nvSpPr>
        <p:spPr>
          <a:xfrm>
            <a:off x="5349240" y="4640579"/>
            <a:ext cx="1485901" cy="1371601"/>
          </a:xfrm>
          <a:custGeom>
            <a:avLst/>
            <a:gdLst/>
            <a:ahLst/>
            <a:cxnLst/>
            <a:rect l="0" t="0" r="0" b="0"/>
            <a:pathLst>
              <a:path w="1485901" h="1371601">
                <a:moveTo>
                  <a:pt x="0" y="0"/>
                </a:moveTo>
                <a:lnTo>
                  <a:pt x="18250" y="16981"/>
                </a:lnTo>
                <a:lnTo>
                  <a:pt x="59709" y="45599"/>
                </a:lnTo>
                <a:lnTo>
                  <a:pt x="74797" y="55826"/>
                </a:lnTo>
                <a:lnTo>
                  <a:pt x="118914" y="93437"/>
                </a:lnTo>
                <a:lnTo>
                  <a:pt x="157968" y="125419"/>
                </a:lnTo>
                <a:lnTo>
                  <a:pt x="185494" y="157094"/>
                </a:lnTo>
                <a:lnTo>
                  <a:pt x="226011" y="186818"/>
                </a:lnTo>
                <a:lnTo>
                  <a:pt x="248464" y="205825"/>
                </a:lnTo>
                <a:lnTo>
                  <a:pt x="384876" y="327583"/>
                </a:lnTo>
                <a:lnTo>
                  <a:pt x="424224" y="363169"/>
                </a:lnTo>
                <a:lnTo>
                  <a:pt x="455536" y="393243"/>
                </a:lnTo>
                <a:lnTo>
                  <a:pt x="481491" y="419642"/>
                </a:lnTo>
                <a:lnTo>
                  <a:pt x="503874" y="443592"/>
                </a:lnTo>
                <a:lnTo>
                  <a:pt x="535517" y="480362"/>
                </a:lnTo>
                <a:lnTo>
                  <a:pt x="564398" y="514485"/>
                </a:lnTo>
                <a:lnTo>
                  <a:pt x="606866" y="559283"/>
                </a:lnTo>
                <a:lnTo>
                  <a:pt x="641828" y="591894"/>
                </a:lnTo>
                <a:lnTo>
                  <a:pt x="672607" y="619934"/>
                </a:lnTo>
                <a:lnTo>
                  <a:pt x="707453" y="657797"/>
                </a:lnTo>
                <a:lnTo>
                  <a:pt x="750635" y="697682"/>
                </a:lnTo>
                <a:lnTo>
                  <a:pt x="787560" y="731654"/>
                </a:lnTo>
                <a:lnTo>
                  <a:pt x="816563" y="765850"/>
                </a:lnTo>
                <a:lnTo>
                  <a:pt x="847311" y="800112"/>
                </a:lnTo>
                <a:lnTo>
                  <a:pt x="904822" y="864733"/>
                </a:lnTo>
                <a:lnTo>
                  <a:pt x="939353" y="899099"/>
                </a:lnTo>
                <a:lnTo>
                  <a:pt x="971210" y="927920"/>
                </a:lnTo>
                <a:lnTo>
                  <a:pt x="1040203" y="994964"/>
                </a:lnTo>
                <a:lnTo>
                  <a:pt x="1301224" y="1255506"/>
                </a:lnTo>
                <a:lnTo>
                  <a:pt x="1342845" y="1291059"/>
                </a:lnTo>
                <a:lnTo>
                  <a:pt x="1375753" y="1314214"/>
                </a:lnTo>
                <a:lnTo>
                  <a:pt x="1416433" y="1341897"/>
                </a:lnTo>
                <a:lnTo>
                  <a:pt x="1424349" y="1347988"/>
                </a:lnTo>
                <a:lnTo>
                  <a:pt x="1439917" y="1354756"/>
                </a:lnTo>
                <a:lnTo>
                  <a:pt x="1447624" y="1356561"/>
                </a:lnTo>
                <a:lnTo>
                  <a:pt x="1452763" y="1359034"/>
                </a:lnTo>
                <a:lnTo>
                  <a:pt x="1456189" y="1361953"/>
                </a:lnTo>
                <a:lnTo>
                  <a:pt x="1458472" y="1365169"/>
                </a:lnTo>
                <a:lnTo>
                  <a:pt x="1461265" y="1367313"/>
                </a:lnTo>
                <a:lnTo>
                  <a:pt x="1464396" y="1368742"/>
                </a:lnTo>
                <a:lnTo>
                  <a:pt x="1471263" y="1370330"/>
                </a:lnTo>
                <a:lnTo>
                  <a:pt x="1485900" y="1371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72"/>
          <p:cNvSpPr/>
          <p:nvPr/>
        </p:nvSpPr>
        <p:spPr>
          <a:xfrm>
            <a:off x="6732269" y="3680459"/>
            <a:ext cx="249856" cy="2423161"/>
          </a:xfrm>
          <a:custGeom>
            <a:avLst/>
            <a:gdLst/>
            <a:ahLst/>
            <a:cxnLst/>
            <a:rect l="0" t="0" r="0" b="0"/>
            <a:pathLst>
              <a:path w="249856" h="2423161">
                <a:moveTo>
                  <a:pt x="0" y="0"/>
                </a:moveTo>
                <a:lnTo>
                  <a:pt x="6069" y="12136"/>
                </a:lnTo>
                <a:lnTo>
                  <a:pt x="9048" y="28254"/>
                </a:lnTo>
                <a:lnTo>
                  <a:pt x="14112" y="62135"/>
                </a:lnTo>
                <a:lnTo>
                  <a:pt x="20242" y="93656"/>
                </a:lnTo>
                <a:lnTo>
                  <a:pt x="27200" y="137299"/>
                </a:lnTo>
                <a:lnTo>
                  <a:pt x="34160" y="208872"/>
                </a:lnTo>
                <a:lnTo>
                  <a:pt x="41731" y="285832"/>
                </a:lnTo>
                <a:lnTo>
                  <a:pt x="51263" y="441642"/>
                </a:lnTo>
                <a:lnTo>
                  <a:pt x="57921" y="508282"/>
                </a:lnTo>
                <a:lnTo>
                  <a:pt x="61474" y="533165"/>
                </a:lnTo>
                <a:lnTo>
                  <a:pt x="78610" y="695608"/>
                </a:lnTo>
                <a:lnTo>
                  <a:pt x="85738" y="776519"/>
                </a:lnTo>
                <a:lnTo>
                  <a:pt x="102450" y="986930"/>
                </a:lnTo>
                <a:lnTo>
                  <a:pt x="112420" y="1087606"/>
                </a:lnTo>
                <a:lnTo>
                  <a:pt x="116857" y="1125121"/>
                </a:lnTo>
                <a:lnTo>
                  <a:pt x="121085" y="1176801"/>
                </a:lnTo>
                <a:lnTo>
                  <a:pt x="133103" y="1354099"/>
                </a:lnTo>
                <a:lnTo>
                  <a:pt x="140861" y="1418432"/>
                </a:lnTo>
                <a:lnTo>
                  <a:pt x="144708" y="1459971"/>
                </a:lnTo>
                <a:lnTo>
                  <a:pt x="154919" y="1607334"/>
                </a:lnTo>
                <a:lnTo>
                  <a:pt x="159779" y="1678655"/>
                </a:lnTo>
                <a:lnTo>
                  <a:pt x="167428" y="1728292"/>
                </a:lnTo>
                <a:lnTo>
                  <a:pt x="170921" y="1783642"/>
                </a:lnTo>
                <a:lnTo>
                  <a:pt x="177361" y="1872147"/>
                </a:lnTo>
                <a:lnTo>
                  <a:pt x="183815" y="1921726"/>
                </a:lnTo>
                <a:lnTo>
                  <a:pt x="190916" y="1971701"/>
                </a:lnTo>
                <a:lnTo>
                  <a:pt x="198305" y="2057412"/>
                </a:lnTo>
                <a:lnTo>
                  <a:pt x="205823" y="2114979"/>
                </a:lnTo>
                <a:lnTo>
                  <a:pt x="213397" y="2159191"/>
                </a:lnTo>
                <a:lnTo>
                  <a:pt x="228607" y="2277509"/>
                </a:lnTo>
                <a:lnTo>
                  <a:pt x="234954" y="2321596"/>
                </a:lnTo>
                <a:lnTo>
                  <a:pt x="241168" y="2385572"/>
                </a:lnTo>
                <a:lnTo>
                  <a:pt x="247847" y="2402851"/>
                </a:lnTo>
                <a:lnTo>
                  <a:pt x="249855" y="2407784"/>
                </a:lnTo>
                <a:lnTo>
                  <a:pt x="249120" y="2410369"/>
                </a:lnTo>
                <a:lnTo>
                  <a:pt x="247360" y="2413363"/>
                </a:lnTo>
                <a:lnTo>
                  <a:pt x="240031" y="2423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73"/>
          <p:cNvSpPr/>
          <p:nvPr/>
        </p:nvSpPr>
        <p:spPr>
          <a:xfrm>
            <a:off x="6743700" y="6023609"/>
            <a:ext cx="217170" cy="137161"/>
          </a:xfrm>
          <a:custGeom>
            <a:avLst/>
            <a:gdLst/>
            <a:ahLst/>
            <a:cxnLst/>
            <a:rect l="0" t="0" r="0" b="0"/>
            <a:pathLst>
              <a:path w="217170" h="137161">
                <a:moveTo>
                  <a:pt x="0" y="0"/>
                </a:moveTo>
                <a:lnTo>
                  <a:pt x="20800" y="20801"/>
                </a:lnTo>
                <a:lnTo>
                  <a:pt x="22756" y="21487"/>
                </a:lnTo>
                <a:lnTo>
                  <a:pt x="28317" y="22250"/>
                </a:lnTo>
                <a:lnTo>
                  <a:pt x="34118" y="24994"/>
                </a:lnTo>
                <a:lnTo>
                  <a:pt x="41795" y="29362"/>
                </a:lnTo>
                <a:lnTo>
                  <a:pt x="50723" y="34815"/>
                </a:lnTo>
                <a:lnTo>
                  <a:pt x="57946" y="38450"/>
                </a:lnTo>
                <a:lnTo>
                  <a:pt x="64030" y="40874"/>
                </a:lnTo>
                <a:lnTo>
                  <a:pt x="69357" y="42489"/>
                </a:lnTo>
                <a:lnTo>
                  <a:pt x="95056" y="50831"/>
                </a:lnTo>
                <a:lnTo>
                  <a:pt x="102741" y="54208"/>
                </a:lnTo>
                <a:lnTo>
                  <a:pt x="109133" y="57729"/>
                </a:lnTo>
                <a:lnTo>
                  <a:pt x="114665" y="61346"/>
                </a:lnTo>
                <a:lnTo>
                  <a:pt x="120894" y="66297"/>
                </a:lnTo>
                <a:lnTo>
                  <a:pt x="127586" y="72138"/>
                </a:lnTo>
                <a:lnTo>
                  <a:pt x="134587" y="78573"/>
                </a:lnTo>
                <a:lnTo>
                  <a:pt x="141795" y="84132"/>
                </a:lnTo>
                <a:lnTo>
                  <a:pt x="149139" y="89108"/>
                </a:lnTo>
                <a:lnTo>
                  <a:pt x="156576" y="93696"/>
                </a:lnTo>
                <a:lnTo>
                  <a:pt x="162804" y="98024"/>
                </a:lnTo>
                <a:lnTo>
                  <a:pt x="168226" y="102180"/>
                </a:lnTo>
                <a:lnTo>
                  <a:pt x="173111" y="106220"/>
                </a:lnTo>
                <a:lnTo>
                  <a:pt x="177637" y="108913"/>
                </a:lnTo>
                <a:lnTo>
                  <a:pt x="181924" y="110709"/>
                </a:lnTo>
                <a:lnTo>
                  <a:pt x="186053" y="111906"/>
                </a:lnTo>
                <a:lnTo>
                  <a:pt x="190075" y="113974"/>
                </a:lnTo>
                <a:lnTo>
                  <a:pt x="194027" y="116623"/>
                </a:lnTo>
                <a:lnTo>
                  <a:pt x="197931" y="119659"/>
                </a:lnTo>
                <a:lnTo>
                  <a:pt x="201804" y="122953"/>
                </a:lnTo>
                <a:lnTo>
                  <a:pt x="205656" y="126419"/>
                </a:lnTo>
                <a:lnTo>
                  <a:pt x="217169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74"/>
          <p:cNvSpPr/>
          <p:nvPr/>
        </p:nvSpPr>
        <p:spPr>
          <a:xfrm>
            <a:off x="5120644" y="4640579"/>
            <a:ext cx="57147" cy="228601"/>
          </a:xfrm>
          <a:custGeom>
            <a:avLst/>
            <a:gdLst/>
            <a:ahLst/>
            <a:cxnLst/>
            <a:rect l="0" t="0" r="0" b="0"/>
            <a:pathLst>
              <a:path w="57147" h="228601">
                <a:moveTo>
                  <a:pt x="22856" y="0"/>
                </a:moveTo>
                <a:lnTo>
                  <a:pt x="16788" y="12136"/>
                </a:lnTo>
                <a:lnTo>
                  <a:pt x="13730" y="16981"/>
                </a:lnTo>
                <a:lnTo>
                  <a:pt x="10422" y="21481"/>
                </a:lnTo>
                <a:lnTo>
                  <a:pt x="6947" y="25751"/>
                </a:lnTo>
                <a:lnTo>
                  <a:pt x="4629" y="31137"/>
                </a:lnTo>
                <a:lnTo>
                  <a:pt x="3085" y="37268"/>
                </a:lnTo>
                <a:lnTo>
                  <a:pt x="2055" y="43896"/>
                </a:lnTo>
                <a:lnTo>
                  <a:pt x="1369" y="50854"/>
                </a:lnTo>
                <a:lnTo>
                  <a:pt x="911" y="58033"/>
                </a:lnTo>
                <a:lnTo>
                  <a:pt x="402" y="71512"/>
                </a:lnTo>
                <a:lnTo>
                  <a:pt x="177" y="81737"/>
                </a:lnTo>
                <a:lnTo>
                  <a:pt x="0" y="154765"/>
                </a:lnTo>
                <a:lnTo>
                  <a:pt x="1269" y="162867"/>
                </a:lnTo>
                <a:lnTo>
                  <a:pt x="3384" y="170808"/>
                </a:lnTo>
                <a:lnTo>
                  <a:pt x="6065" y="178642"/>
                </a:lnTo>
                <a:lnTo>
                  <a:pt x="9121" y="183865"/>
                </a:lnTo>
                <a:lnTo>
                  <a:pt x="12430" y="187347"/>
                </a:lnTo>
                <a:lnTo>
                  <a:pt x="15905" y="189668"/>
                </a:lnTo>
                <a:lnTo>
                  <a:pt x="18222" y="192485"/>
                </a:lnTo>
                <a:lnTo>
                  <a:pt x="19767" y="195634"/>
                </a:lnTo>
                <a:lnTo>
                  <a:pt x="20796" y="199003"/>
                </a:lnTo>
                <a:lnTo>
                  <a:pt x="24022" y="203788"/>
                </a:lnTo>
                <a:lnTo>
                  <a:pt x="28714" y="209519"/>
                </a:lnTo>
                <a:lnTo>
                  <a:pt x="40678" y="222947"/>
                </a:lnTo>
                <a:lnTo>
                  <a:pt x="57146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75"/>
          <p:cNvSpPr/>
          <p:nvPr/>
        </p:nvSpPr>
        <p:spPr>
          <a:xfrm>
            <a:off x="5657850" y="4617719"/>
            <a:ext cx="68064" cy="240032"/>
          </a:xfrm>
          <a:custGeom>
            <a:avLst/>
            <a:gdLst/>
            <a:ahLst/>
            <a:cxnLst/>
            <a:rect l="0" t="0" r="0" b="0"/>
            <a:pathLst>
              <a:path w="68064" h="240032">
                <a:moveTo>
                  <a:pt x="0" y="0"/>
                </a:moveTo>
                <a:lnTo>
                  <a:pt x="6067" y="12136"/>
                </a:lnTo>
                <a:lnTo>
                  <a:pt x="9125" y="15711"/>
                </a:lnTo>
                <a:lnTo>
                  <a:pt x="12433" y="18094"/>
                </a:lnTo>
                <a:lnTo>
                  <a:pt x="15908" y="19683"/>
                </a:lnTo>
                <a:lnTo>
                  <a:pt x="18226" y="22012"/>
                </a:lnTo>
                <a:lnTo>
                  <a:pt x="19770" y="24835"/>
                </a:lnTo>
                <a:lnTo>
                  <a:pt x="20800" y="27986"/>
                </a:lnTo>
                <a:lnTo>
                  <a:pt x="22757" y="31358"/>
                </a:lnTo>
                <a:lnTo>
                  <a:pt x="25331" y="34875"/>
                </a:lnTo>
                <a:lnTo>
                  <a:pt x="28317" y="38490"/>
                </a:lnTo>
                <a:lnTo>
                  <a:pt x="31578" y="42170"/>
                </a:lnTo>
                <a:lnTo>
                  <a:pt x="38587" y="49646"/>
                </a:lnTo>
                <a:lnTo>
                  <a:pt x="40965" y="53417"/>
                </a:lnTo>
                <a:lnTo>
                  <a:pt x="42550" y="57202"/>
                </a:lnTo>
                <a:lnTo>
                  <a:pt x="43607" y="60995"/>
                </a:lnTo>
                <a:lnTo>
                  <a:pt x="45581" y="64793"/>
                </a:lnTo>
                <a:lnTo>
                  <a:pt x="48167" y="68596"/>
                </a:lnTo>
                <a:lnTo>
                  <a:pt x="51161" y="72400"/>
                </a:lnTo>
                <a:lnTo>
                  <a:pt x="53157" y="76207"/>
                </a:lnTo>
                <a:lnTo>
                  <a:pt x="54488" y="80015"/>
                </a:lnTo>
                <a:lnTo>
                  <a:pt x="55375" y="83824"/>
                </a:lnTo>
                <a:lnTo>
                  <a:pt x="57237" y="87632"/>
                </a:lnTo>
                <a:lnTo>
                  <a:pt x="59747" y="91442"/>
                </a:lnTo>
                <a:lnTo>
                  <a:pt x="62692" y="95251"/>
                </a:lnTo>
                <a:lnTo>
                  <a:pt x="64654" y="99061"/>
                </a:lnTo>
                <a:lnTo>
                  <a:pt x="65963" y="102871"/>
                </a:lnTo>
                <a:lnTo>
                  <a:pt x="66835" y="106681"/>
                </a:lnTo>
                <a:lnTo>
                  <a:pt x="67417" y="113031"/>
                </a:lnTo>
                <a:lnTo>
                  <a:pt x="67804" y="121074"/>
                </a:lnTo>
                <a:lnTo>
                  <a:pt x="68063" y="130246"/>
                </a:lnTo>
                <a:lnTo>
                  <a:pt x="66965" y="138901"/>
                </a:lnTo>
                <a:lnTo>
                  <a:pt x="64963" y="147211"/>
                </a:lnTo>
                <a:lnTo>
                  <a:pt x="62358" y="155290"/>
                </a:lnTo>
                <a:lnTo>
                  <a:pt x="60622" y="161947"/>
                </a:lnTo>
                <a:lnTo>
                  <a:pt x="59464" y="167655"/>
                </a:lnTo>
                <a:lnTo>
                  <a:pt x="58693" y="172730"/>
                </a:lnTo>
                <a:lnTo>
                  <a:pt x="56908" y="178653"/>
                </a:lnTo>
                <a:lnTo>
                  <a:pt x="54449" y="185142"/>
                </a:lnTo>
                <a:lnTo>
                  <a:pt x="51539" y="192009"/>
                </a:lnTo>
                <a:lnTo>
                  <a:pt x="49599" y="197856"/>
                </a:lnTo>
                <a:lnTo>
                  <a:pt x="48306" y="203024"/>
                </a:lnTo>
                <a:lnTo>
                  <a:pt x="47444" y="207739"/>
                </a:lnTo>
                <a:lnTo>
                  <a:pt x="45599" y="210883"/>
                </a:lnTo>
                <a:lnTo>
                  <a:pt x="43099" y="212979"/>
                </a:lnTo>
                <a:lnTo>
                  <a:pt x="40163" y="214376"/>
                </a:lnTo>
                <a:lnTo>
                  <a:pt x="36935" y="216578"/>
                </a:lnTo>
                <a:lnTo>
                  <a:pt x="33513" y="219315"/>
                </a:lnTo>
                <a:lnTo>
                  <a:pt x="24964" y="226766"/>
                </a:lnTo>
                <a:lnTo>
                  <a:pt x="24262" y="228648"/>
                </a:lnTo>
                <a:lnTo>
                  <a:pt x="23795" y="231172"/>
                </a:lnTo>
                <a:lnTo>
                  <a:pt x="22859" y="24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76"/>
          <p:cNvSpPr/>
          <p:nvPr/>
        </p:nvSpPr>
        <p:spPr>
          <a:xfrm>
            <a:off x="4606290" y="4171950"/>
            <a:ext cx="194311" cy="434340"/>
          </a:xfrm>
          <a:custGeom>
            <a:avLst/>
            <a:gdLst/>
            <a:ahLst/>
            <a:cxnLst/>
            <a:rect l="0" t="0" r="0" b="0"/>
            <a:pathLst>
              <a:path w="194311" h="434340">
                <a:moveTo>
                  <a:pt x="194310" y="0"/>
                </a:moveTo>
                <a:lnTo>
                  <a:pt x="188242" y="18203"/>
                </a:lnTo>
                <a:lnTo>
                  <a:pt x="182644" y="31185"/>
                </a:lnTo>
                <a:lnTo>
                  <a:pt x="157833" y="84593"/>
                </a:lnTo>
                <a:lnTo>
                  <a:pt x="141691" y="122263"/>
                </a:lnTo>
                <a:lnTo>
                  <a:pt x="118323" y="179172"/>
                </a:lnTo>
                <a:lnTo>
                  <a:pt x="109362" y="198187"/>
                </a:lnTo>
                <a:lnTo>
                  <a:pt x="99578" y="217215"/>
                </a:lnTo>
                <a:lnTo>
                  <a:pt x="89245" y="236249"/>
                </a:lnTo>
                <a:lnTo>
                  <a:pt x="78546" y="259100"/>
                </a:lnTo>
                <a:lnTo>
                  <a:pt x="67604" y="284493"/>
                </a:lnTo>
                <a:lnTo>
                  <a:pt x="56499" y="311582"/>
                </a:lnTo>
                <a:lnTo>
                  <a:pt x="47826" y="330911"/>
                </a:lnTo>
                <a:lnTo>
                  <a:pt x="40774" y="345067"/>
                </a:lnTo>
                <a:lnTo>
                  <a:pt x="34803" y="355775"/>
                </a:lnTo>
                <a:lnTo>
                  <a:pt x="30821" y="364183"/>
                </a:lnTo>
                <a:lnTo>
                  <a:pt x="26398" y="376912"/>
                </a:lnTo>
                <a:lnTo>
                  <a:pt x="22679" y="384624"/>
                </a:lnTo>
                <a:lnTo>
                  <a:pt x="17659" y="393576"/>
                </a:lnTo>
                <a:lnTo>
                  <a:pt x="0" y="4343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77"/>
          <p:cNvSpPr/>
          <p:nvPr/>
        </p:nvSpPr>
        <p:spPr>
          <a:xfrm>
            <a:off x="3806190" y="4160520"/>
            <a:ext cx="422911" cy="114161"/>
          </a:xfrm>
          <a:custGeom>
            <a:avLst/>
            <a:gdLst/>
            <a:ahLst/>
            <a:cxnLst/>
            <a:rect l="0" t="0" r="0" b="0"/>
            <a:pathLst>
              <a:path w="422911" h="114161">
                <a:moveTo>
                  <a:pt x="0" y="102869"/>
                </a:moveTo>
                <a:lnTo>
                  <a:pt x="6068" y="108938"/>
                </a:lnTo>
                <a:lnTo>
                  <a:pt x="9125" y="110725"/>
                </a:lnTo>
                <a:lnTo>
                  <a:pt x="15909" y="112711"/>
                </a:lnTo>
                <a:lnTo>
                  <a:pt x="26544" y="113593"/>
                </a:lnTo>
                <a:lnTo>
                  <a:pt x="32936" y="113829"/>
                </a:lnTo>
                <a:lnTo>
                  <a:pt x="60135" y="114160"/>
                </a:lnTo>
                <a:lnTo>
                  <a:pt x="71840" y="112936"/>
                </a:lnTo>
                <a:lnTo>
                  <a:pt x="84723" y="110851"/>
                </a:lnTo>
                <a:lnTo>
                  <a:pt x="98392" y="108190"/>
                </a:lnTo>
                <a:lnTo>
                  <a:pt x="113854" y="106416"/>
                </a:lnTo>
                <a:lnTo>
                  <a:pt x="130513" y="105234"/>
                </a:lnTo>
                <a:lnTo>
                  <a:pt x="147968" y="104446"/>
                </a:lnTo>
                <a:lnTo>
                  <a:pt x="162146" y="102650"/>
                </a:lnTo>
                <a:lnTo>
                  <a:pt x="174137" y="100183"/>
                </a:lnTo>
                <a:lnTo>
                  <a:pt x="184671" y="97269"/>
                </a:lnTo>
                <a:lnTo>
                  <a:pt x="194234" y="95326"/>
                </a:lnTo>
                <a:lnTo>
                  <a:pt x="203149" y="94030"/>
                </a:lnTo>
                <a:lnTo>
                  <a:pt x="211632" y="93167"/>
                </a:lnTo>
                <a:lnTo>
                  <a:pt x="221098" y="91321"/>
                </a:lnTo>
                <a:lnTo>
                  <a:pt x="231219" y="88821"/>
                </a:lnTo>
                <a:lnTo>
                  <a:pt x="253893" y="82655"/>
                </a:lnTo>
                <a:lnTo>
                  <a:pt x="280905" y="75682"/>
                </a:lnTo>
                <a:lnTo>
                  <a:pt x="293950" y="70774"/>
                </a:lnTo>
                <a:lnTo>
                  <a:pt x="306456" y="64963"/>
                </a:lnTo>
                <a:lnTo>
                  <a:pt x="318604" y="58548"/>
                </a:lnTo>
                <a:lnTo>
                  <a:pt x="329243" y="54272"/>
                </a:lnTo>
                <a:lnTo>
                  <a:pt x="338875" y="51421"/>
                </a:lnTo>
                <a:lnTo>
                  <a:pt x="347837" y="49521"/>
                </a:lnTo>
                <a:lnTo>
                  <a:pt x="355081" y="46984"/>
                </a:lnTo>
                <a:lnTo>
                  <a:pt x="361181" y="44022"/>
                </a:lnTo>
                <a:lnTo>
                  <a:pt x="366517" y="40778"/>
                </a:lnTo>
                <a:lnTo>
                  <a:pt x="371344" y="37345"/>
                </a:lnTo>
                <a:lnTo>
                  <a:pt x="375833" y="33786"/>
                </a:lnTo>
                <a:lnTo>
                  <a:pt x="380095" y="30144"/>
                </a:lnTo>
                <a:lnTo>
                  <a:pt x="384207" y="26446"/>
                </a:lnTo>
                <a:lnTo>
                  <a:pt x="392162" y="18950"/>
                </a:lnTo>
                <a:lnTo>
                  <a:pt x="396061" y="16443"/>
                </a:lnTo>
                <a:lnTo>
                  <a:pt x="403780" y="13658"/>
                </a:lnTo>
                <a:lnTo>
                  <a:pt x="407617" y="11645"/>
                </a:lnTo>
                <a:lnTo>
                  <a:pt x="411444" y="9034"/>
                </a:lnTo>
                <a:lnTo>
                  <a:pt x="42291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78"/>
          <p:cNvSpPr/>
          <p:nvPr/>
        </p:nvSpPr>
        <p:spPr>
          <a:xfrm>
            <a:off x="3806190" y="4274820"/>
            <a:ext cx="571501" cy="182881"/>
          </a:xfrm>
          <a:custGeom>
            <a:avLst/>
            <a:gdLst/>
            <a:ahLst/>
            <a:cxnLst/>
            <a:rect l="0" t="0" r="0" b="0"/>
            <a:pathLst>
              <a:path w="571501" h="182881">
                <a:moveTo>
                  <a:pt x="0" y="182880"/>
                </a:moveTo>
                <a:lnTo>
                  <a:pt x="193264" y="182880"/>
                </a:lnTo>
                <a:lnTo>
                  <a:pt x="215202" y="181609"/>
                </a:lnTo>
                <a:lnTo>
                  <a:pt x="236178" y="179493"/>
                </a:lnTo>
                <a:lnTo>
                  <a:pt x="256512" y="176812"/>
                </a:lnTo>
                <a:lnTo>
                  <a:pt x="273878" y="175024"/>
                </a:lnTo>
                <a:lnTo>
                  <a:pt x="289265" y="173832"/>
                </a:lnTo>
                <a:lnTo>
                  <a:pt x="303333" y="173038"/>
                </a:lnTo>
                <a:lnTo>
                  <a:pt x="319062" y="169969"/>
                </a:lnTo>
                <a:lnTo>
                  <a:pt x="335898" y="165382"/>
                </a:lnTo>
                <a:lnTo>
                  <a:pt x="353472" y="159785"/>
                </a:lnTo>
                <a:lnTo>
                  <a:pt x="367728" y="154783"/>
                </a:lnTo>
                <a:lnTo>
                  <a:pt x="379772" y="150178"/>
                </a:lnTo>
                <a:lnTo>
                  <a:pt x="390341" y="145839"/>
                </a:lnTo>
                <a:lnTo>
                  <a:pt x="402467" y="140406"/>
                </a:lnTo>
                <a:lnTo>
                  <a:pt x="441265" y="121893"/>
                </a:lnTo>
                <a:lnTo>
                  <a:pt x="461124" y="112171"/>
                </a:lnTo>
                <a:lnTo>
                  <a:pt x="469976" y="106531"/>
                </a:lnTo>
                <a:lnTo>
                  <a:pt x="478417" y="100230"/>
                </a:lnTo>
                <a:lnTo>
                  <a:pt x="486584" y="93490"/>
                </a:lnTo>
                <a:lnTo>
                  <a:pt x="494569" y="87727"/>
                </a:lnTo>
                <a:lnTo>
                  <a:pt x="502433" y="82614"/>
                </a:lnTo>
                <a:lnTo>
                  <a:pt x="510215" y="77936"/>
                </a:lnTo>
                <a:lnTo>
                  <a:pt x="516673" y="73547"/>
                </a:lnTo>
                <a:lnTo>
                  <a:pt x="522249" y="69351"/>
                </a:lnTo>
                <a:lnTo>
                  <a:pt x="527236" y="65284"/>
                </a:lnTo>
                <a:lnTo>
                  <a:pt x="531830" y="61302"/>
                </a:lnTo>
                <a:lnTo>
                  <a:pt x="536163" y="57378"/>
                </a:lnTo>
                <a:lnTo>
                  <a:pt x="544364" y="49631"/>
                </a:lnTo>
                <a:lnTo>
                  <a:pt x="552243" y="41955"/>
                </a:lnTo>
                <a:lnTo>
                  <a:pt x="556122" y="36859"/>
                </a:lnTo>
                <a:lnTo>
                  <a:pt x="559978" y="30923"/>
                </a:lnTo>
                <a:lnTo>
                  <a:pt x="563818" y="24425"/>
                </a:lnTo>
                <a:lnTo>
                  <a:pt x="566379" y="18823"/>
                </a:lnTo>
                <a:lnTo>
                  <a:pt x="568086" y="13819"/>
                </a:lnTo>
                <a:lnTo>
                  <a:pt x="5715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79"/>
          <p:cNvSpPr/>
          <p:nvPr/>
        </p:nvSpPr>
        <p:spPr>
          <a:xfrm>
            <a:off x="6035040" y="3989070"/>
            <a:ext cx="320040" cy="388620"/>
          </a:xfrm>
          <a:custGeom>
            <a:avLst/>
            <a:gdLst/>
            <a:ahLst/>
            <a:cxnLst/>
            <a:rect l="0" t="0" r="0" b="0"/>
            <a:pathLst>
              <a:path w="320040" h="388620">
                <a:moveTo>
                  <a:pt x="0" y="0"/>
                </a:moveTo>
                <a:lnTo>
                  <a:pt x="12135" y="6067"/>
                </a:lnTo>
                <a:lnTo>
                  <a:pt x="19520" y="12934"/>
                </a:lnTo>
                <a:lnTo>
                  <a:pt x="28253" y="22593"/>
                </a:lnTo>
                <a:lnTo>
                  <a:pt x="37885" y="34112"/>
                </a:lnTo>
                <a:lnTo>
                  <a:pt x="46847" y="44331"/>
                </a:lnTo>
                <a:lnTo>
                  <a:pt x="63578" y="62459"/>
                </a:lnTo>
                <a:lnTo>
                  <a:pt x="70325" y="70849"/>
                </a:lnTo>
                <a:lnTo>
                  <a:pt x="76093" y="78982"/>
                </a:lnTo>
                <a:lnTo>
                  <a:pt x="81209" y="86945"/>
                </a:lnTo>
                <a:lnTo>
                  <a:pt x="87159" y="94793"/>
                </a:lnTo>
                <a:lnTo>
                  <a:pt x="93666" y="102565"/>
                </a:lnTo>
                <a:lnTo>
                  <a:pt x="100544" y="110287"/>
                </a:lnTo>
                <a:lnTo>
                  <a:pt x="192674" y="227336"/>
                </a:lnTo>
                <a:lnTo>
                  <a:pt x="209729" y="248077"/>
                </a:lnTo>
                <a:lnTo>
                  <a:pt x="223639" y="264445"/>
                </a:lnTo>
                <a:lnTo>
                  <a:pt x="249255" y="296178"/>
                </a:lnTo>
                <a:lnTo>
                  <a:pt x="261419" y="311751"/>
                </a:lnTo>
                <a:lnTo>
                  <a:pt x="270800" y="324674"/>
                </a:lnTo>
                <a:lnTo>
                  <a:pt x="278323" y="335829"/>
                </a:lnTo>
                <a:lnTo>
                  <a:pt x="284609" y="345806"/>
                </a:lnTo>
                <a:lnTo>
                  <a:pt x="288799" y="353727"/>
                </a:lnTo>
                <a:lnTo>
                  <a:pt x="291592" y="360278"/>
                </a:lnTo>
                <a:lnTo>
                  <a:pt x="293455" y="365915"/>
                </a:lnTo>
                <a:lnTo>
                  <a:pt x="295966" y="369673"/>
                </a:lnTo>
                <a:lnTo>
                  <a:pt x="298911" y="372179"/>
                </a:lnTo>
                <a:lnTo>
                  <a:pt x="305569" y="376232"/>
                </a:lnTo>
                <a:lnTo>
                  <a:pt x="315187" y="384385"/>
                </a:lnTo>
                <a:lnTo>
                  <a:pt x="320039" y="3886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80"/>
          <p:cNvSpPr/>
          <p:nvPr/>
        </p:nvSpPr>
        <p:spPr>
          <a:xfrm>
            <a:off x="6480809" y="3874770"/>
            <a:ext cx="285751" cy="79494"/>
          </a:xfrm>
          <a:custGeom>
            <a:avLst/>
            <a:gdLst/>
            <a:ahLst/>
            <a:cxnLst/>
            <a:rect l="0" t="0" r="0" b="0"/>
            <a:pathLst>
              <a:path w="285751" h="79494">
                <a:moveTo>
                  <a:pt x="0" y="0"/>
                </a:moveTo>
                <a:lnTo>
                  <a:pt x="6069" y="12135"/>
                </a:lnTo>
                <a:lnTo>
                  <a:pt x="11666" y="18250"/>
                </a:lnTo>
                <a:lnTo>
                  <a:pt x="19207" y="24867"/>
                </a:lnTo>
                <a:lnTo>
                  <a:pt x="40483" y="41600"/>
                </a:lnTo>
                <a:lnTo>
                  <a:pt x="44769" y="44243"/>
                </a:lnTo>
                <a:lnTo>
                  <a:pt x="50166" y="47275"/>
                </a:lnTo>
                <a:lnTo>
                  <a:pt x="56304" y="50567"/>
                </a:lnTo>
                <a:lnTo>
                  <a:pt x="61666" y="52761"/>
                </a:lnTo>
                <a:lnTo>
                  <a:pt x="66511" y="54224"/>
                </a:lnTo>
                <a:lnTo>
                  <a:pt x="71011" y="55199"/>
                </a:lnTo>
                <a:lnTo>
                  <a:pt x="75280" y="57119"/>
                </a:lnTo>
                <a:lnTo>
                  <a:pt x="79397" y="59669"/>
                </a:lnTo>
                <a:lnTo>
                  <a:pt x="83412" y="62640"/>
                </a:lnTo>
                <a:lnTo>
                  <a:pt x="87358" y="64619"/>
                </a:lnTo>
                <a:lnTo>
                  <a:pt x="95129" y="66819"/>
                </a:lnTo>
                <a:lnTo>
                  <a:pt x="98980" y="68676"/>
                </a:lnTo>
                <a:lnTo>
                  <a:pt x="102817" y="71184"/>
                </a:lnTo>
                <a:lnTo>
                  <a:pt x="106645" y="74126"/>
                </a:lnTo>
                <a:lnTo>
                  <a:pt x="113007" y="76087"/>
                </a:lnTo>
                <a:lnTo>
                  <a:pt x="121058" y="77394"/>
                </a:lnTo>
                <a:lnTo>
                  <a:pt x="130236" y="78266"/>
                </a:lnTo>
                <a:lnTo>
                  <a:pt x="142704" y="78847"/>
                </a:lnTo>
                <a:lnTo>
                  <a:pt x="173491" y="79493"/>
                </a:lnTo>
                <a:lnTo>
                  <a:pt x="189321" y="78395"/>
                </a:lnTo>
                <a:lnTo>
                  <a:pt x="204955" y="76393"/>
                </a:lnTo>
                <a:lnTo>
                  <a:pt x="285750" y="685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81"/>
          <p:cNvSpPr/>
          <p:nvPr/>
        </p:nvSpPr>
        <p:spPr>
          <a:xfrm>
            <a:off x="6400800" y="3943350"/>
            <a:ext cx="400051" cy="224784"/>
          </a:xfrm>
          <a:custGeom>
            <a:avLst/>
            <a:gdLst/>
            <a:ahLst/>
            <a:cxnLst/>
            <a:rect l="0" t="0" r="0" b="0"/>
            <a:pathLst>
              <a:path w="400051" h="224784">
                <a:moveTo>
                  <a:pt x="0" y="0"/>
                </a:moveTo>
                <a:lnTo>
                  <a:pt x="15908" y="31817"/>
                </a:lnTo>
                <a:lnTo>
                  <a:pt x="19496" y="37721"/>
                </a:lnTo>
                <a:lnTo>
                  <a:pt x="23157" y="42927"/>
                </a:lnTo>
                <a:lnTo>
                  <a:pt x="26867" y="47668"/>
                </a:lnTo>
                <a:lnTo>
                  <a:pt x="30612" y="52099"/>
                </a:lnTo>
                <a:lnTo>
                  <a:pt x="34377" y="56322"/>
                </a:lnTo>
                <a:lnTo>
                  <a:pt x="38158" y="60408"/>
                </a:lnTo>
                <a:lnTo>
                  <a:pt x="41949" y="65672"/>
                </a:lnTo>
                <a:lnTo>
                  <a:pt x="45746" y="71721"/>
                </a:lnTo>
                <a:lnTo>
                  <a:pt x="49546" y="78294"/>
                </a:lnTo>
                <a:lnTo>
                  <a:pt x="52081" y="83946"/>
                </a:lnTo>
                <a:lnTo>
                  <a:pt x="53771" y="88984"/>
                </a:lnTo>
                <a:lnTo>
                  <a:pt x="54897" y="93612"/>
                </a:lnTo>
                <a:lnTo>
                  <a:pt x="56918" y="97968"/>
                </a:lnTo>
                <a:lnTo>
                  <a:pt x="59535" y="102142"/>
                </a:lnTo>
                <a:lnTo>
                  <a:pt x="62550" y="106194"/>
                </a:lnTo>
                <a:lnTo>
                  <a:pt x="72673" y="120857"/>
                </a:lnTo>
                <a:lnTo>
                  <a:pt x="78928" y="130101"/>
                </a:lnTo>
                <a:lnTo>
                  <a:pt x="85638" y="137534"/>
                </a:lnTo>
                <a:lnTo>
                  <a:pt x="92653" y="143759"/>
                </a:lnTo>
                <a:lnTo>
                  <a:pt x="99868" y="149179"/>
                </a:lnTo>
                <a:lnTo>
                  <a:pt x="140362" y="181078"/>
                </a:lnTo>
                <a:lnTo>
                  <a:pt x="151995" y="189299"/>
                </a:lnTo>
                <a:lnTo>
                  <a:pt x="161020" y="194779"/>
                </a:lnTo>
                <a:lnTo>
                  <a:pt x="168306" y="198433"/>
                </a:lnTo>
                <a:lnTo>
                  <a:pt x="179514" y="203408"/>
                </a:lnTo>
                <a:lnTo>
                  <a:pt x="208901" y="215710"/>
                </a:lnTo>
                <a:lnTo>
                  <a:pt x="221817" y="220007"/>
                </a:lnTo>
                <a:lnTo>
                  <a:pt x="232968" y="222871"/>
                </a:lnTo>
                <a:lnTo>
                  <a:pt x="242941" y="224780"/>
                </a:lnTo>
                <a:lnTo>
                  <a:pt x="253401" y="224783"/>
                </a:lnTo>
                <a:lnTo>
                  <a:pt x="264183" y="223515"/>
                </a:lnTo>
                <a:lnTo>
                  <a:pt x="275183" y="221400"/>
                </a:lnTo>
                <a:lnTo>
                  <a:pt x="286325" y="219990"/>
                </a:lnTo>
                <a:lnTo>
                  <a:pt x="297564" y="219050"/>
                </a:lnTo>
                <a:lnTo>
                  <a:pt x="308865" y="218423"/>
                </a:lnTo>
                <a:lnTo>
                  <a:pt x="318940" y="216735"/>
                </a:lnTo>
                <a:lnTo>
                  <a:pt x="328197" y="214340"/>
                </a:lnTo>
                <a:lnTo>
                  <a:pt x="349167" y="207438"/>
                </a:lnTo>
                <a:lnTo>
                  <a:pt x="355422" y="203108"/>
                </a:lnTo>
                <a:lnTo>
                  <a:pt x="358868" y="200175"/>
                </a:lnTo>
                <a:lnTo>
                  <a:pt x="362436" y="198220"/>
                </a:lnTo>
                <a:lnTo>
                  <a:pt x="373898" y="195082"/>
                </a:lnTo>
                <a:lnTo>
                  <a:pt x="374995" y="194824"/>
                </a:lnTo>
                <a:lnTo>
                  <a:pt x="382607" y="188394"/>
                </a:lnTo>
                <a:lnTo>
                  <a:pt x="385947" y="185330"/>
                </a:lnTo>
                <a:lnTo>
                  <a:pt x="400050" y="1828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82"/>
          <p:cNvSpPr/>
          <p:nvPr/>
        </p:nvSpPr>
        <p:spPr>
          <a:xfrm>
            <a:off x="7635240" y="3509009"/>
            <a:ext cx="891540" cy="560071"/>
          </a:xfrm>
          <a:custGeom>
            <a:avLst/>
            <a:gdLst/>
            <a:ahLst/>
            <a:cxnLst/>
            <a:rect l="0" t="0" r="0" b="0"/>
            <a:pathLst>
              <a:path w="891540" h="560071">
                <a:moveTo>
                  <a:pt x="0" y="560070"/>
                </a:moveTo>
                <a:lnTo>
                  <a:pt x="25750" y="534320"/>
                </a:lnTo>
                <a:lnTo>
                  <a:pt x="38756" y="525124"/>
                </a:lnTo>
                <a:lnTo>
                  <a:pt x="80301" y="497972"/>
                </a:lnTo>
                <a:lnTo>
                  <a:pt x="179015" y="434850"/>
                </a:lnTo>
                <a:lnTo>
                  <a:pt x="210783" y="413090"/>
                </a:lnTo>
                <a:lnTo>
                  <a:pt x="239582" y="392233"/>
                </a:lnTo>
                <a:lnTo>
                  <a:pt x="266401" y="371979"/>
                </a:lnTo>
                <a:lnTo>
                  <a:pt x="294441" y="353396"/>
                </a:lnTo>
                <a:lnTo>
                  <a:pt x="323294" y="335928"/>
                </a:lnTo>
                <a:lnTo>
                  <a:pt x="352689" y="319202"/>
                </a:lnTo>
                <a:lnTo>
                  <a:pt x="377366" y="304241"/>
                </a:lnTo>
                <a:lnTo>
                  <a:pt x="398897" y="290458"/>
                </a:lnTo>
                <a:lnTo>
                  <a:pt x="441448" y="262442"/>
                </a:lnTo>
                <a:lnTo>
                  <a:pt x="517443" y="213510"/>
                </a:lnTo>
                <a:lnTo>
                  <a:pt x="556787" y="186334"/>
                </a:lnTo>
                <a:lnTo>
                  <a:pt x="574392" y="175023"/>
                </a:lnTo>
                <a:lnTo>
                  <a:pt x="591208" y="164942"/>
                </a:lnTo>
                <a:lnTo>
                  <a:pt x="607498" y="155682"/>
                </a:lnTo>
                <a:lnTo>
                  <a:pt x="623439" y="145698"/>
                </a:lnTo>
                <a:lnTo>
                  <a:pt x="639145" y="135232"/>
                </a:lnTo>
                <a:lnTo>
                  <a:pt x="654697" y="124445"/>
                </a:lnTo>
                <a:lnTo>
                  <a:pt x="673955" y="112173"/>
                </a:lnTo>
                <a:lnTo>
                  <a:pt x="755192" y="62751"/>
                </a:lnTo>
                <a:lnTo>
                  <a:pt x="770160" y="53264"/>
                </a:lnTo>
                <a:lnTo>
                  <a:pt x="796953" y="39337"/>
                </a:lnTo>
                <a:lnTo>
                  <a:pt x="821561" y="28913"/>
                </a:lnTo>
                <a:lnTo>
                  <a:pt x="845198" y="20047"/>
                </a:lnTo>
                <a:lnTo>
                  <a:pt x="865017" y="11873"/>
                </a:lnTo>
                <a:lnTo>
                  <a:pt x="89153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83"/>
          <p:cNvSpPr/>
          <p:nvPr/>
        </p:nvSpPr>
        <p:spPr>
          <a:xfrm>
            <a:off x="7623809" y="3394709"/>
            <a:ext cx="1017271" cy="685801"/>
          </a:xfrm>
          <a:custGeom>
            <a:avLst/>
            <a:gdLst/>
            <a:ahLst/>
            <a:cxnLst/>
            <a:rect l="0" t="0" r="0" b="0"/>
            <a:pathLst>
              <a:path w="1017271" h="685801">
                <a:moveTo>
                  <a:pt x="0" y="0"/>
                </a:moveTo>
                <a:lnTo>
                  <a:pt x="22061" y="12936"/>
                </a:lnTo>
                <a:lnTo>
                  <a:pt x="50022" y="34113"/>
                </a:lnTo>
                <a:lnTo>
                  <a:pt x="73456" y="50298"/>
                </a:lnTo>
                <a:lnTo>
                  <a:pt x="100928" y="66550"/>
                </a:lnTo>
                <a:lnTo>
                  <a:pt x="117247" y="76568"/>
                </a:lnTo>
                <a:lnTo>
                  <a:pt x="140715" y="95219"/>
                </a:lnTo>
                <a:lnTo>
                  <a:pt x="185105" y="123672"/>
                </a:lnTo>
                <a:lnTo>
                  <a:pt x="206729" y="134552"/>
                </a:lnTo>
                <a:lnTo>
                  <a:pt x="229040" y="144891"/>
                </a:lnTo>
                <a:lnTo>
                  <a:pt x="251656" y="157953"/>
                </a:lnTo>
                <a:lnTo>
                  <a:pt x="270640" y="171342"/>
                </a:lnTo>
                <a:lnTo>
                  <a:pt x="401562" y="269362"/>
                </a:lnTo>
                <a:lnTo>
                  <a:pt x="473392" y="321144"/>
                </a:lnTo>
                <a:lnTo>
                  <a:pt x="591256" y="415335"/>
                </a:lnTo>
                <a:lnTo>
                  <a:pt x="627851" y="443260"/>
                </a:lnTo>
                <a:lnTo>
                  <a:pt x="657327" y="464417"/>
                </a:lnTo>
                <a:lnTo>
                  <a:pt x="793109" y="555382"/>
                </a:lnTo>
                <a:lnTo>
                  <a:pt x="822816" y="574073"/>
                </a:lnTo>
                <a:lnTo>
                  <a:pt x="845756" y="587884"/>
                </a:lnTo>
                <a:lnTo>
                  <a:pt x="868652" y="602489"/>
                </a:lnTo>
                <a:lnTo>
                  <a:pt x="896894" y="618923"/>
                </a:lnTo>
                <a:lnTo>
                  <a:pt x="921349" y="631836"/>
                </a:lnTo>
                <a:lnTo>
                  <a:pt x="950749" y="649773"/>
                </a:lnTo>
                <a:lnTo>
                  <a:pt x="965693" y="657088"/>
                </a:lnTo>
                <a:lnTo>
                  <a:pt x="976567" y="661610"/>
                </a:lnTo>
                <a:lnTo>
                  <a:pt x="989829" y="670025"/>
                </a:lnTo>
                <a:lnTo>
                  <a:pt x="1002301" y="673512"/>
                </a:lnTo>
                <a:lnTo>
                  <a:pt x="1017270" y="6858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84"/>
          <p:cNvSpPr/>
          <p:nvPr/>
        </p:nvSpPr>
        <p:spPr>
          <a:xfrm>
            <a:off x="7738109" y="3669112"/>
            <a:ext cx="124740" cy="148509"/>
          </a:xfrm>
          <a:custGeom>
            <a:avLst/>
            <a:gdLst/>
            <a:ahLst/>
            <a:cxnLst/>
            <a:rect l="0" t="0" r="0" b="0"/>
            <a:pathLst>
              <a:path w="124740" h="148509">
                <a:moveTo>
                  <a:pt x="22860" y="22777"/>
                </a:moveTo>
                <a:lnTo>
                  <a:pt x="34997" y="10642"/>
                </a:lnTo>
                <a:lnTo>
                  <a:pt x="39841" y="7067"/>
                </a:lnTo>
                <a:lnTo>
                  <a:pt x="44340" y="4684"/>
                </a:lnTo>
                <a:lnTo>
                  <a:pt x="48611" y="3095"/>
                </a:lnTo>
                <a:lnTo>
                  <a:pt x="53997" y="2036"/>
                </a:lnTo>
                <a:lnTo>
                  <a:pt x="60128" y="1330"/>
                </a:lnTo>
                <a:lnTo>
                  <a:pt x="66755" y="859"/>
                </a:lnTo>
                <a:lnTo>
                  <a:pt x="74984" y="545"/>
                </a:lnTo>
                <a:lnTo>
                  <a:pt x="108792" y="41"/>
                </a:lnTo>
                <a:lnTo>
                  <a:pt x="114438" y="0"/>
                </a:lnTo>
                <a:lnTo>
                  <a:pt x="118202" y="1243"/>
                </a:lnTo>
                <a:lnTo>
                  <a:pt x="120712" y="3341"/>
                </a:lnTo>
                <a:lnTo>
                  <a:pt x="122384" y="6010"/>
                </a:lnTo>
                <a:lnTo>
                  <a:pt x="123500" y="9059"/>
                </a:lnTo>
                <a:lnTo>
                  <a:pt x="124244" y="12362"/>
                </a:lnTo>
                <a:lnTo>
                  <a:pt x="124739" y="15834"/>
                </a:lnTo>
                <a:lnTo>
                  <a:pt x="123799" y="20688"/>
                </a:lnTo>
                <a:lnTo>
                  <a:pt x="121903" y="26465"/>
                </a:lnTo>
                <a:lnTo>
                  <a:pt x="119369" y="32856"/>
                </a:lnTo>
                <a:lnTo>
                  <a:pt x="116410" y="37116"/>
                </a:lnTo>
                <a:lnTo>
                  <a:pt x="113167" y="39956"/>
                </a:lnTo>
                <a:lnTo>
                  <a:pt x="109735" y="41850"/>
                </a:lnTo>
                <a:lnTo>
                  <a:pt x="106177" y="44383"/>
                </a:lnTo>
                <a:lnTo>
                  <a:pt x="102534" y="47341"/>
                </a:lnTo>
                <a:lnTo>
                  <a:pt x="98837" y="50583"/>
                </a:lnTo>
                <a:lnTo>
                  <a:pt x="95101" y="54015"/>
                </a:lnTo>
                <a:lnTo>
                  <a:pt x="87564" y="61214"/>
                </a:lnTo>
                <a:lnTo>
                  <a:pt x="81236" y="66182"/>
                </a:lnTo>
                <a:lnTo>
                  <a:pt x="73208" y="72034"/>
                </a:lnTo>
                <a:lnTo>
                  <a:pt x="64045" y="78475"/>
                </a:lnTo>
                <a:lnTo>
                  <a:pt x="56667" y="84039"/>
                </a:lnTo>
                <a:lnTo>
                  <a:pt x="50478" y="89019"/>
                </a:lnTo>
                <a:lnTo>
                  <a:pt x="45082" y="93608"/>
                </a:lnTo>
                <a:lnTo>
                  <a:pt x="37675" y="99208"/>
                </a:lnTo>
                <a:lnTo>
                  <a:pt x="5714" y="121664"/>
                </a:lnTo>
                <a:lnTo>
                  <a:pt x="3809" y="124262"/>
                </a:lnTo>
                <a:lnTo>
                  <a:pt x="2540" y="127264"/>
                </a:lnTo>
                <a:lnTo>
                  <a:pt x="1693" y="130535"/>
                </a:lnTo>
                <a:lnTo>
                  <a:pt x="1129" y="133986"/>
                </a:lnTo>
                <a:lnTo>
                  <a:pt x="753" y="137556"/>
                </a:lnTo>
                <a:lnTo>
                  <a:pt x="0" y="1485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85"/>
          <p:cNvSpPr/>
          <p:nvPr/>
        </p:nvSpPr>
        <p:spPr>
          <a:xfrm>
            <a:off x="7658100" y="3909059"/>
            <a:ext cx="11430" cy="11431"/>
          </a:xfrm>
          <a:custGeom>
            <a:avLst/>
            <a:gdLst/>
            <a:ahLst/>
            <a:cxnLst/>
            <a:rect l="0" t="0" r="0" b="0"/>
            <a:pathLst>
              <a:path w="11430" h="11431">
                <a:moveTo>
                  <a:pt x="11429" y="0"/>
                </a:moveTo>
                <a:lnTo>
                  <a:pt x="0" y="1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86"/>
          <p:cNvSpPr/>
          <p:nvPr/>
        </p:nvSpPr>
        <p:spPr>
          <a:xfrm>
            <a:off x="8389619" y="3673995"/>
            <a:ext cx="147823" cy="132195"/>
          </a:xfrm>
          <a:custGeom>
            <a:avLst/>
            <a:gdLst/>
            <a:ahLst/>
            <a:cxnLst/>
            <a:rect l="0" t="0" r="0" b="0"/>
            <a:pathLst>
              <a:path w="147823" h="132195">
                <a:moveTo>
                  <a:pt x="0" y="29325"/>
                </a:moveTo>
                <a:lnTo>
                  <a:pt x="12137" y="23257"/>
                </a:lnTo>
                <a:lnTo>
                  <a:pt x="15711" y="20199"/>
                </a:lnTo>
                <a:lnTo>
                  <a:pt x="18094" y="16891"/>
                </a:lnTo>
                <a:lnTo>
                  <a:pt x="19683" y="13415"/>
                </a:lnTo>
                <a:lnTo>
                  <a:pt x="23282" y="11099"/>
                </a:lnTo>
                <a:lnTo>
                  <a:pt x="28222" y="9554"/>
                </a:lnTo>
                <a:lnTo>
                  <a:pt x="34055" y="8524"/>
                </a:lnTo>
                <a:lnTo>
                  <a:pt x="40483" y="7838"/>
                </a:lnTo>
                <a:lnTo>
                  <a:pt x="47309" y="7380"/>
                </a:lnTo>
                <a:lnTo>
                  <a:pt x="54400" y="7074"/>
                </a:lnTo>
                <a:lnTo>
                  <a:pt x="61667" y="5601"/>
                </a:lnTo>
                <a:lnTo>
                  <a:pt x="69051" y="3349"/>
                </a:lnTo>
                <a:lnTo>
                  <a:pt x="76515" y="577"/>
                </a:lnTo>
                <a:lnTo>
                  <a:pt x="85300" y="0"/>
                </a:lnTo>
                <a:lnTo>
                  <a:pt x="94967" y="885"/>
                </a:lnTo>
                <a:lnTo>
                  <a:pt x="105222" y="2745"/>
                </a:lnTo>
                <a:lnTo>
                  <a:pt x="113328" y="3985"/>
                </a:lnTo>
                <a:lnTo>
                  <a:pt x="120002" y="4811"/>
                </a:lnTo>
                <a:lnTo>
                  <a:pt x="125721" y="5362"/>
                </a:lnTo>
                <a:lnTo>
                  <a:pt x="130805" y="7000"/>
                </a:lnTo>
                <a:lnTo>
                  <a:pt x="135463" y="9361"/>
                </a:lnTo>
                <a:lnTo>
                  <a:pt x="139839" y="12205"/>
                </a:lnTo>
                <a:lnTo>
                  <a:pt x="142756" y="15372"/>
                </a:lnTo>
                <a:lnTo>
                  <a:pt x="144701" y="18753"/>
                </a:lnTo>
                <a:lnTo>
                  <a:pt x="147822" y="27236"/>
                </a:lnTo>
                <a:lnTo>
                  <a:pt x="146808" y="29202"/>
                </a:lnTo>
                <a:lnTo>
                  <a:pt x="144862" y="31783"/>
                </a:lnTo>
                <a:lnTo>
                  <a:pt x="138682" y="38983"/>
                </a:lnTo>
                <a:lnTo>
                  <a:pt x="134450" y="43354"/>
                </a:lnTo>
                <a:lnTo>
                  <a:pt x="120173" y="57736"/>
                </a:lnTo>
                <a:lnTo>
                  <a:pt x="116945" y="59695"/>
                </a:lnTo>
                <a:lnTo>
                  <a:pt x="113524" y="61001"/>
                </a:lnTo>
                <a:lnTo>
                  <a:pt x="109973" y="61873"/>
                </a:lnTo>
                <a:lnTo>
                  <a:pt x="106336" y="63723"/>
                </a:lnTo>
                <a:lnTo>
                  <a:pt x="102640" y="66227"/>
                </a:lnTo>
                <a:lnTo>
                  <a:pt x="98907" y="69166"/>
                </a:lnTo>
                <a:lnTo>
                  <a:pt x="92608" y="74936"/>
                </a:lnTo>
                <a:lnTo>
                  <a:pt x="61897" y="104797"/>
                </a:lnTo>
                <a:lnTo>
                  <a:pt x="34290" y="1321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87"/>
          <p:cNvSpPr/>
          <p:nvPr/>
        </p:nvSpPr>
        <p:spPr>
          <a:xfrm>
            <a:off x="8446769" y="3886200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88"/>
          <p:cNvSpPr/>
          <p:nvPr/>
        </p:nvSpPr>
        <p:spPr>
          <a:xfrm>
            <a:off x="7692390" y="3902474"/>
            <a:ext cx="22861" cy="6586"/>
          </a:xfrm>
          <a:custGeom>
            <a:avLst/>
            <a:gdLst/>
            <a:ahLst/>
            <a:cxnLst/>
            <a:rect l="0" t="0" r="0" b="0"/>
            <a:pathLst>
              <a:path w="22861" h="6586">
                <a:moveTo>
                  <a:pt x="0" y="6585"/>
                </a:moveTo>
                <a:lnTo>
                  <a:pt x="6068" y="518"/>
                </a:lnTo>
                <a:lnTo>
                  <a:pt x="9125" y="0"/>
                </a:lnTo>
                <a:lnTo>
                  <a:pt x="12432" y="925"/>
                </a:lnTo>
                <a:lnTo>
                  <a:pt x="22860" y="65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89"/>
          <p:cNvSpPr/>
          <p:nvPr/>
        </p:nvSpPr>
        <p:spPr>
          <a:xfrm>
            <a:off x="7520940" y="4297679"/>
            <a:ext cx="148590" cy="258423"/>
          </a:xfrm>
          <a:custGeom>
            <a:avLst/>
            <a:gdLst/>
            <a:ahLst/>
            <a:cxnLst/>
            <a:rect l="0" t="0" r="0" b="0"/>
            <a:pathLst>
              <a:path w="148590" h="258423">
                <a:moveTo>
                  <a:pt x="0" y="0"/>
                </a:moveTo>
                <a:lnTo>
                  <a:pt x="0" y="25751"/>
                </a:lnTo>
                <a:lnTo>
                  <a:pt x="3810" y="38757"/>
                </a:lnTo>
                <a:lnTo>
                  <a:pt x="10160" y="57588"/>
                </a:lnTo>
                <a:lnTo>
                  <a:pt x="18202" y="80302"/>
                </a:lnTo>
                <a:lnTo>
                  <a:pt x="27376" y="104335"/>
                </a:lnTo>
                <a:lnTo>
                  <a:pt x="47726" y="154744"/>
                </a:lnTo>
                <a:lnTo>
                  <a:pt x="58488" y="176823"/>
                </a:lnTo>
                <a:lnTo>
                  <a:pt x="69471" y="196622"/>
                </a:lnTo>
                <a:lnTo>
                  <a:pt x="80605" y="214902"/>
                </a:lnTo>
                <a:lnTo>
                  <a:pt x="90566" y="228358"/>
                </a:lnTo>
                <a:lnTo>
                  <a:pt x="99748" y="238599"/>
                </a:lnTo>
                <a:lnTo>
                  <a:pt x="120598" y="258092"/>
                </a:lnTo>
                <a:lnTo>
                  <a:pt x="122308" y="258422"/>
                </a:lnTo>
                <a:lnTo>
                  <a:pt x="123449" y="257371"/>
                </a:lnTo>
                <a:lnTo>
                  <a:pt x="124209" y="255401"/>
                </a:lnTo>
                <a:lnTo>
                  <a:pt x="124716" y="240118"/>
                </a:lnTo>
                <a:lnTo>
                  <a:pt x="125690" y="79511"/>
                </a:lnTo>
                <a:lnTo>
                  <a:pt x="126973" y="70787"/>
                </a:lnTo>
                <a:lnTo>
                  <a:pt x="129098" y="63702"/>
                </a:lnTo>
                <a:lnTo>
                  <a:pt x="131785" y="57708"/>
                </a:lnTo>
                <a:lnTo>
                  <a:pt x="133577" y="49902"/>
                </a:lnTo>
                <a:lnTo>
                  <a:pt x="134771" y="40888"/>
                </a:lnTo>
                <a:lnTo>
                  <a:pt x="135567" y="31069"/>
                </a:lnTo>
                <a:lnTo>
                  <a:pt x="137368" y="24523"/>
                </a:lnTo>
                <a:lnTo>
                  <a:pt x="139838" y="20159"/>
                </a:lnTo>
                <a:lnTo>
                  <a:pt x="14858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90"/>
          <p:cNvSpPr/>
          <p:nvPr/>
        </p:nvSpPr>
        <p:spPr>
          <a:xfrm>
            <a:off x="7692390" y="4326759"/>
            <a:ext cx="148590" cy="220559"/>
          </a:xfrm>
          <a:custGeom>
            <a:avLst/>
            <a:gdLst/>
            <a:ahLst/>
            <a:cxnLst/>
            <a:rect l="0" t="0" r="0" b="0"/>
            <a:pathLst>
              <a:path w="148590" h="220559">
                <a:moveTo>
                  <a:pt x="0" y="119510"/>
                </a:moveTo>
                <a:lnTo>
                  <a:pt x="12135" y="113443"/>
                </a:lnTo>
                <a:lnTo>
                  <a:pt x="16980" y="111655"/>
                </a:lnTo>
                <a:lnTo>
                  <a:pt x="21480" y="110463"/>
                </a:lnTo>
                <a:lnTo>
                  <a:pt x="25750" y="109669"/>
                </a:lnTo>
                <a:lnTo>
                  <a:pt x="29866" y="109140"/>
                </a:lnTo>
                <a:lnTo>
                  <a:pt x="33881" y="108786"/>
                </a:lnTo>
                <a:lnTo>
                  <a:pt x="37827" y="108551"/>
                </a:lnTo>
                <a:lnTo>
                  <a:pt x="41727" y="107124"/>
                </a:lnTo>
                <a:lnTo>
                  <a:pt x="45598" y="104903"/>
                </a:lnTo>
                <a:lnTo>
                  <a:pt x="49449" y="102152"/>
                </a:lnTo>
                <a:lnTo>
                  <a:pt x="53286" y="100318"/>
                </a:lnTo>
                <a:lnTo>
                  <a:pt x="57114" y="99096"/>
                </a:lnTo>
                <a:lnTo>
                  <a:pt x="60935" y="98280"/>
                </a:lnTo>
                <a:lnTo>
                  <a:pt x="64754" y="96467"/>
                </a:lnTo>
                <a:lnTo>
                  <a:pt x="68569" y="93988"/>
                </a:lnTo>
                <a:lnTo>
                  <a:pt x="72382" y="91065"/>
                </a:lnTo>
                <a:lnTo>
                  <a:pt x="76195" y="87847"/>
                </a:lnTo>
                <a:lnTo>
                  <a:pt x="80006" y="84432"/>
                </a:lnTo>
                <a:lnTo>
                  <a:pt x="83817" y="80885"/>
                </a:lnTo>
                <a:lnTo>
                  <a:pt x="87628" y="78520"/>
                </a:lnTo>
                <a:lnTo>
                  <a:pt x="91439" y="76943"/>
                </a:lnTo>
                <a:lnTo>
                  <a:pt x="95249" y="75892"/>
                </a:lnTo>
                <a:lnTo>
                  <a:pt x="99059" y="73922"/>
                </a:lnTo>
                <a:lnTo>
                  <a:pt x="102869" y="71338"/>
                </a:lnTo>
                <a:lnTo>
                  <a:pt x="106679" y="68345"/>
                </a:lnTo>
                <a:lnTo>
                  <a:pt x="109219" y="65081"/>
                </a:lnTo>
                <a:lnTo>
                  <a:pt x="110913" y="61634"/>
                </a:lnTo>
                <a:lnTo>
                  <a:pt x="112042" y="58066"/>
                </a:lnTo>
                <a:lnTo>
                  <a:pt x="112794" y="51877"/>
                </a:lnTo>
                <a:lnTo>
                  <a:pt x="113296" y="43942"/>
                </a:lnTo>
                <a:lnTo>
                  <a:pt x="114101" y="22034"/>
                </a:lnTo>
                <a:lnTo>
                  <a:pt x="114241" y="12171"/>
                </a:lnTo>
                <a:lnTo>
                  <a:pt x="112990" y="8581"/>
                </a:lnTo>
                <a:lnTo>
                  <a:pt x="110887" y="4917"/>
                </a:lnTo>
                <a:lnTo>
                  <a:pt x="108215" y="1205"/>
                </a:lnTo>
                <a:lnTo>
                  <a:pt x="105162" y="0"/>
                </a:lnTo>
                <a:lnTo>
                  <a:pt x="101859" y="467"/>
                </a:lnTo>
                <a:lnTo>
                  <a:pt x="98386" y="2048"/>
                </a:lnTo>
                <a:lnTo>
                  <a:pt x="94800" y="3102"/>
                </a:lnTo>
                <a:lnTo>
                  <a:pt x="91140" y="3805"/>
                </a:lnTo>
                <a:lnTo>
                  <a:pt x="87430" y="4273"/>
                </a:lnTo>
                <a:lnTo>
                  <a:pt x="84956" y="5856"/>
                </a:lnTo>
                <a:lnTo>
                  <a:pt x="83307" y="8181"/>
                </a:lnTo>
                <a:lnTo>
                  <a:pt x="82208" y="11001"/>
                </a:lnTo>
                <a:lnTo>
                  <a:pt x="78935" y="16690"/>
                </a:lnTo>
                <a:lnTo>
                  <a:pt x="68525" y="33173"/>
                </a:lnTo>
                <a:lnTo>
                  <a:pt x="63464" y="40362"/>
                </a:lnTo>
                <a:lnTo>
                  <a:pt x="58819" y="46425"/>
                </a:lnTo>
                <a:lnTo>
                  <a:pt x="54452" y="51737"/>
                </a:lnTo>
                <a:lnTo>
                  <a:pt x="51541" y="59088"/>
                </a:lnTo>
                <a:lnTo>
                  <a:pt x="49601" y="67799"/>
                </a:lnTo>
                <a:lnTo>
                  <a:pt x="48307" y="77416"/>
                </a:lnTo>
                <a:lnTo>
                  <a:pt x="47445" y="85098"/>
                </a:lnTo>
                <a:lnTo>
                  <a:pt x="46870" y="91489"/>
                </a:lnTo>
                <a:lnTo>
                  <a:pt x="46486" y="97019"/>
                </a:lnTo>
                <a:lnTo>
                  <a:pt x="48771" y="105786"/>
                </a:lnTo>
                <a:lnTo>
                  <a:pt x="52834" y="116711"/>
                </a:lnTo>
                <a:lnTo>
                  <a:pt x="58082" y="129074"/>
                </a:lnTo>
                <a:lnTo>
                  <a:pt x="62851" y="141126"/>
                </a:lnTo>
                <a:lnTo>
                  <a:pt x="71536" y="164678"/>
                </a:lnTo>
                <a:lnTo>
                  <a:pt x="75631" y="173752"/>
                </a:lnTo>
                <a:lnTo>
                  <a:pt x="79630" y="181072"/>
                </a:lnTo>
                <a:lnTo>
                  <a:pt x="83567" y="187221"/>
                </a:lnTo>
                <a:lnTo>
                  <a:pt x="86191" y="192591"/>
                </a:lnTo>
                <a:lnTo>
                  <a:pt x="87941" y="197441"/>
                </a:lnTo>
                <a:lnTo>
                  <a:pt x="89107" y="201944"/>
                </a:lnTo>
                <a:lnTo>
                  <a:pt x="91155" y="204946"/>
                </a:lnTo>
                <a:lnTo>
                  <a:pt x="93790" y="206948"/>
                </a:lnTo>
                <a:lnTo>
                  <a:pt x="96816" y="208282"/>
                </a:lnTo>
                <a:lnTo>
                  <a:pt x="100104" y="210441"/>
                </a:lnTo>
                <a:lnTo>
                  <a:pt x="103565" y="213151"/>
                </a:lnTo>
                <a:lnTo>
                  <a:pt x="112180" y="220558"/>
                </a:lnTo>
                <a:lnTo>
                  <a:pt x="115426" y="219895"/>
                </a:lnTo>
                <a:lnTo>
                  <a:pt x="120131" y="218183"/>
                </a:lnTo>
                <a:lnTo>
                  <a:pt x="132114" y="213094"/>
                </a:lnTo>
                <a:lnTo>
                  <a:pt x="148589" y="2109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91"/>
          <p:cNvSpPr/>
          <p:nvPr/>
        </p:nvSpPr>
        <p:spPr>
          <a:xfrm>
            <a:off x="7932419" y="4297679"/>
            <a:ext cx="125732" cy="266670"/>
          </a:xfrm>
          <a:custGeom>
            <a:avLst/>
            <a:gdLst/>
            <a:ahLst/>
            <a:cxnLst/>
            <a:rect l="0" t="0" r="0" b="0"/>
            <a:pathLst>
              <a:path w="125732" h="266670">
                <a:moveTo>
                  <a:pt x="0" y="0"/>
                </a:moveTo>
                <a:lnTo>
                  <a:pt x="6068" y="18204"/>
                </a:lnTo>
                <a:lnTo>
                  <a:pt x="7856" y="26106"/>
                </a:lnTo>
                <a:lnTo>
                  <a:pt x="9047" y="33914"/>
                </a:lnTo>
                <a:lnTo>
                  <a:pt x="9842" y="41660"/>
                </a:lnTo>
                <a:lnTo>
                  <a:pt x="11641" y="49363"/>
                </a:lnTo>
                <a:lnTo>
                  <a:pt x="14112" y="57039"/>
                </a:lnTo>
                <a:lnTo>
                  <a:pt x="17028" y="64696"/>
                </a:lnTo>
                <a:lnTo>
                  <a:pt x="18972" y="72341"/>
                </a:lnTo>
                <a:lnTo>
                  <a:pt x="20268" y="79977"/>
                </a:lnTo>
                <a:lnTo>
                  <a:pt x="21132" y="87608"/>
                </a:lnTo>
                <a:lnTo>
                  <a:pt x="25479" y="116407"/>
                </a:lnTo>
                <a:lnTo>
                  <a:pt x="28416" y="134755"/>
                </a:lnTo>
                <a:lnTo>
                  <a:pt x="31644" y="149527"/>
                </a:lnTo>
                <a:lnTo>
                  <a:pt x="35066" y="161915"/>
                </a:lnTo>
                <a:lnTo>
                  <a:pt x="38618" y="172713"/>
                </a:lnTo>
                <a:lnTo>
                  <a:pt x="40985" y="183723"/>
                </a:lnTo>
                <a:lnTo>
                  <a:pt x="42563" y="194871"/>
                </a:lnTo>
                <a:lnTo>
                  <a:pt x="44318" y="214880"/>
                </a:lnTo>
                <a:lnTo>
                  <a:pt x="45097" y="228005"/>
                </a:lnTo>
                <a:lnTo>
                  <a:pt x="46575" y="234554"/>
                </a:lnTo>
                <a:lnTo>
                  <a:pt x="48831" y="241459"/>
                </a:lnTo>
                <a:lnTo>
                  <a:pt x="51603" y="248603"/>
                </a:lnTo>
                <a:lnTo>
                  <a:pt x="53453" y="254636"/>
                </a:lnTo>
                <a:lnTo>
                  <a:pt x="54685" y="259927"/>
                </a:lnTo>
                <a:lnTo>
                  <a:pt x="55508" y="264725"/>
                </a:lnTo>
                <a:lnTo>
                  <a:pt x="54784" y="266654"/>
                </a:lnTo>
                <a:lnTo>
                  <a:pt x="53033" y="266669"/>
                </a:lnTo>
                <a:lnTo>
                  <a:pt x="47166" y="263637"/>
                </a:lnTo>
                <a:lnTo>
                  <a:pt x="46683" y="262118"/>
                </a:lnTo>
                <a:lnTo>
                  <a:pt x="46148" y="257044"/>
                </a:lnTo>
                <a:lnTo>
                  <a:pt x="44736" y="253912"/>
                </a:lnTo>
                <a:lnTo>
                  <a:pt x="42524" y="250555"/>
                </a:lnTo>
                <a:lnTo>
                  <a:pt x="39779" y="247047"/>
                </a:lnTo>
                <a:lnTo>
                  <a:pt x="37950" y="242168"/>
                </a:lnTo>
                <a:lnTo>
                  <a:pt x="36730" y="236376"/>
                </a:lnTo>
                <a:lnTo>
                  <a:pt x="35917" y="229974"/>
                </a:lnTo>
                <a:lnTo>
                  <a:pt x="35375" y="223166"/>
                </a:lnTo>
                <a:lnTo>
                  <a:pt x="35013" y="216088"/>
                </a:lnTo>
                <a:lnTo>
                  <a:pt x="34772" y="208828"/>
                </a:lnTo>
                <a:lnTo>
                  <a:pt x="33342" y="198909"/>
                </a:lnTo>
                <a:lnTo>
                  <a:pt x="31118" y="187216"/>
                </a:lnTo>
                <a:lnTo>
                  <a:pt x="28365" y="174341"/>
                </a:lnTo>
                <a:lnTo>
                  <a:pt x="26530" y="164487"/>
                </a:lnTo>
                <a:lnTo>
                  <a:pt x="25307" y="156648"/>
                </a:lnTo>
                <a:lnTo>
                  <a:pt x="24492" y="150152"/>
                </a:lnTo>
                <a:lnTo>
                  <a:pt x="25218" y="140742"/>
                </a:lnTo>
                <a:lnTo>
                  <a:pt x="26972" y="129388"/>
                </a:lnTo>
                <a:lnTo>
                  <a:pt x="29412" y="116739"/>
                </a:lnTo>
                <a:lnTo>
                  <a:pt x="32308" y="107036"/>
                </a:lnTo>
                <a:lnTo>
                  <a:pt x="35509" y="99297"/>
                </a:lnTo>
                <a:lnTo>
                  <a:pt x="38913" y="92868"/>
                </a:lnTo>
                <a:lnTo>
                  <a:pt x="42452" y="87313"/>
                </a:lnTo>
                <a:lnTo>
                  <a:pt x="46082" y="82338"/>
                </a:lnTo>
                <a:lnTo>
                  <a:pt x="49771" y="77753"/>
                </a:lnTo>
                <a:lnTo>
                  <a:pt x="53501" y="73425"/>
                </a:lnTo>
                <a:lnTo>
                  <a:pt x="57257" y="69270"/>
                </a:lnTo>
                <a:lnTo>
                  <a:pt x="64818" y="61267"/>
                </a:lnTo>
                <a:lnTo>
                  <a:pt x="83826" y="41951"/>
                </a:lnTo>
                <a:lnTo>
                  <a:pt x="87635" y="39397"/>
                </a:lnTo>
                <a:lnTo>
                  <a:pt x="91443" y="37695"/>
                </a:lnTo>
                <a:lnTo>
                  <a:pt x="95253" y="36560"/>
                </a:lnTo>
                <a:lnTo>
                  <a:pt x="99062" y="35804"/>
                </a:lnTo>
                <a:lnTo>
                  <a:pt x="102871" y="35299"/>
                </a:lnTo>
                <a:lnTo>
                  <a:pt x="125731" y="3429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92"/>
          <p:cNvSpPr/>
          <p:nvPr/>
        </p:nvSpPr>
        <p:spPr>
          <a:xfrm>
            <a:off x="8151178" y="4149089"/>
            <a:ext cx="55563" cy="411481"/>
          </a:xfrm>
          <a:custGeom>
            <a:avLst/>
            <a:gdLst/>
            <a:ahLst/>
            <a:cxnLst/>
            <a:rect l="0" t="0" r="0" b="0"/>
            <a:pathLst>
              <a:path w="55563" h="411481">
                <a:moveTo>
                  <a:pt x="9841" y="0"/>
                </a:moveTo>
                <a:lnTo>
                  <a:pt x="3774" y="24272"/>
                </a:lnTo>
                <a:lnTo>
                  <a:pt x="1986" y="33961"/>
                </a:lnTo>
                <a:lnTo>
                  <a:pt x="794" y="42961"/>
                </a:lnTo>
                <a:lnTo>
                  <a:pt x="0" y="51501"/>
                </a:lnTo>
                <a:lnTo>
                  <a:pt x="741" y="63544"/>
                </a:lnTo>
                <a:lnTo>
                  <a:pt x="2504" y="77923"/>
                </a:lnTo>
                <a:lnTo>
                  <a:pt x="4950" y="93859"/>
                </a:lnTo>
                <a:lnTo>
                  <a:pt x="11054" y="148819"/>
                </a:lnTo>
                <a:lnTo>
                  <a:pt x="14460" y="183033"/>
                </a:lnTo>
                <a:lnTo>
                  <a:pt x="19271" y="213462"/>
                </a:lnTo>
                <a:lnTo>
                  <a:pt x="25018" y="241368"/>
                </a:lnTo>
                <a:lnTo>
                  <a:pt x="31389" y="267592"/>
                </a:lnTo>
                <a:lnTo>
                  <a:pt x="35637" y="287615"/>
                </a:lnTo>
                <a:lnTo>
                  <a:pt x="38468" y="303503"/>
                </a:lnTo>
                <a:lnTo>
                  <a:pt x="40356" y="316636"/>
                </a:lnTo>
                <a:lnTo>
                  <a:pt x="41614" y="329201"/>
                </a:lnTo>
                <a:lnTo>
                  <a:pt x="42454" y="341387"/>
                </a:lnTo>
                <a:lnTo>
                  <a:pt x="43634" y="369969"/>
                </a:lnTo>
                <a:lnTo>
                  <a:pt x="43984" y="386481"/>
                </a:lnTo>
                <a:lnTo>
                  <a:pt x="44033" y="391004"/>
                </a:lnTo>
                <a:lnTo>
                  <a:pt x="45336" y="395289"/>
                </a:lnTo>
                <a:lnTo>
                  <a:pt x="47475" y="399417"/>
                </a:lnTo>
                <a:lnTo>
                  <a:pt x="55562" y="4114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93"/>
          <p:cNvSpPr/>
          <p:nvPr/>
        </p:nvSpPr>
        <p:spPr>
          <a:xfrm>
            <a:off x="8069579" y="4326109"/>
            <a:ext cx="217172" cy="188742"/>
          </a:xfrm>
          <a:custGeom>
            <a:avLst/>
            <a:gdLst/>
            <a:ahLst/>
            <a:cxnLst/>
            <a:rect l="0" t="0" r="0" b="0"/>
            <a:pathLst>
              <a:path w="217172" h="188742">
                <a:moveTo>
                  <a:pt x="0" y="63010"/>
                </a:moveTo>
                <a:lnTo>
                  <a:pt x="12137" y="50875"/>
                </a:lnTo>
                <a:lnTo>
                  <a:pt x="16980" y="47300"/>
                </a:lnTo>
                <a:lnTo>
                  <a:pt x="21480" y="44917"/>
                </a:lnTo>
                <a:lnTo>
                  <a:pt x="25750" y="43328"/>
                </a:lnTo>
                <a:lnTo>
                  <a:pt x="29867" y="42269"/>
                </a:lnTo>
                <a:lnTo>
                  <a:pt x="33882" y="41563"/>
                </a:lnTo>
                <a:lnTo>
                  <a:pt x="37828" y="41092"/>
                </a:lnTo>
                <a:lnTo>
                  <a:pt x="42999" y="39508"/>
                </a:lnTo>
                <a:lnTo>
                  <a:pt x="48986" y="37182"/>
                </a:lnTo>
                <a:lnTo>
                  <a:pt x="55518" y="34362"/>
                </a:lnTo>
                <a:lnTo>
                  <a:pt x="95048" y="18256"/>
                </a:lnTo>
                <a:lnTo>
                  <a:pt x="106546" y="14124"/>
                </a:lnTo>
                <a:lnTo>
                  <a:pt x="115481" y="11370"/>
                </a:lnTo>
                <a:lnTo>
                  <a:pt x="122707" y="9534"/>
                </a:lnTo>
                <a:lnTo>
                  <a:pt x="130066" y="7039"/>
                </a:lnTo>
                <a:lnTo>
                  <a:pt x="137510" y="4106"/>
                </a:lnTo>
                <a:lnTo>
                  <a:pt x="145014" y="881"/>
                </a:lnTo>
                <a:lnTo>
                  <a:pt x="151286" y="0"/>
                </a:lnTo>
                <a:lnTo>
                  <a:pt x="156737" y="684"/>
                </a:lnTo>
                <a:lnTo>
                  <a:pt x="168544" y="4838"/>
                </a:lnTo>
                <a:lnTo>
                  <a:pt x="173545" y="8793"/>
                </a:lnTo>
                <a:lnTo>
                  <a:pt x="176657" y="11625"/>
                </a:lnTo>
                <a:lnTo>
                  <a:pt x="178732" y="14784"/>
                </a:lnTo>
                <a:lnTo>
                  <a:pt x="180115" y="18159"/>
                </a:lnTo>
                <a:lnTo>
                  <a:pt x="181036" y="21679"/>
                </a:lnTo>
                <a:lnTo>
                  <a:pt x="181651" y="26566"/>
                </a:lnTo>
                <a:lnTo>
                  <a:pt x="182061" y="32364"/>
                </a:lnTo>
                <a:lnTo>
                  <a:pt x="182334" y="38770"/>
                </a:lnTo>
                <a:lnTo>
                  <a:pt x="182638" y="52660"/>
                </a:lnTo>
                <a:lnTo>
                  <a:pt x="182718" y="59920"/>
                </a:lnTo>
                <a:lnTo>
                  <a:pt x="184042" y="67300"/>
                </a:lnTo>
                <a:lnTo>
                  <a:pt x="186196" y="74760"/>
                </a:lnTo>
                <a:lnTo>
                  <a:pt x="188900" y="82274"/>
                </a:lnTo>
                <a:lnTo>
                  <a:pt x="190704" y="89823"/>
                </a:lnTo>
                <a:lnTo>
                  <a:pt x="191906" y="97395"/>
                </a:lnTo>
                <a:lnTo>
                  <a:pt x="192708" y="104984"/>
                </a:lnTo>
                <a:lnTo>
                  <a:pt x="194512" y="113853"/>
                </a:lnTo>
                <a:lnTo>
                  <a:pt x="196985" y="123575"/>
                </a:lnTo>
                <a:lnTo>
                  <a:pt x="199903" y="133867"/>
                </a:lnTo>
                <a:lnTo>
                  <a:pt x="203119" y="143268"/>
                </a:lnTo>
                <a:lnTo>
                  <a:pt x="206533" y="152076"/>
                </a:lnTo>
                <a:lnTo>
                  <a:pt x="215069" y="172326"/>
                </a:lnTo>
                <a:lnTo>
                  <a:pt x="215770" y="175257"/>
                </a:lnTo>
                <a:lnTo>
                  <a:pt x="216236" y="178482"/>
                </a:lnTo>
                <a:lnTo>
                  <a:pt x="217171" y="1887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94"/>
          <p:cNvSpPr/>
          <p:nvPr/>
        </p:nvSpPr>
        <p:spPr>
          <a:xfrm>
            <a:off x="8206740" y="4206239"/>
            <a:ext cx="11430" cy="1"/>
          </a:xfrm>
          <a:custGeom>
            <a:avLst/>
            <a:gdLst/>
            <a:ahLst/>
            <a:cxnLst/>
            <a:rect l="0" t="0" r="0" b="0"/>
            <a:pathLst>
              <a:path w="11430" h="1">
                <a:moveTo>
                  <a:pt x="11429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95"/>
          <p:cNvSpPr/>
          <p:nvPr/>
        </p:nvSpPr>
        <p:spPr>
          <a:xfrm>
            <a:off x="8355528" y="4286250"/>
            <a:ext cx="91242" cy="205740"/>
          </a:xfrm>
          <a:custGeom>
            <a:avLst/>
            <a:gdLst/>
            <a:ahLst/>
            <a:cxnLst/>
            <a:rect l="0" t="0" r="0" b="0"/>
            <a:pathLst>
              <a:path w="91242" h="205740">
                <a:moveTo>
                  <a:pt x="91241" y="0"/>
                </a:moveTo>
                <a:lnTo>
                  <a:pt x="73038" y="0"/>
                </a:lnTo>
                <a:lnTo>
                  <a:pt x="66405" y="1270"/>
                </a:lnTo>
                <a:lnTo>
                  <a:pt x="60714" y="3386"/>
                </a:lnTo>
                <a:lnTo>
                  <a:pt x="55650" y="6067"/>
                </a:lnTo>
                <a:lnTo>
                  <a:pt x="51004" y="9125"/>
                </a:lnTo>
                <a:lnTo>
                  <a:pt x="46636" y="12433"/>
                </a:lnTo>
                <a:lnTo>
                  <a:pt x="42454" y="15909"/>
                </a:lnTo>
                <a:lnTo>
                  <a:pt x="38397" y="22035"/>
                </a:lnTo>
                <a:lnTo>
                  <a:pt x="34422" y="29930"/>
                </a:lnTo>
                <a:lnTo>
                  <a:pt x="30502" y="39003"/>
                </a:lnTo>
                <a:lnTo>
                  <a:pt x="26618" y="46322"/>
                </a:lnTo>
                <a:lnTo>
                  <a:pt x="22760" y="52471"/>
                </a:lnTo>
                <a:lnTo>
                  <a:pt x="18916" y="57841"/>
                </a:lnTo>
                <a:lnTo>
                  <a:pt x="15085" y="63960"/>
                </a:lnTo>
                <a:lnTo>
                  <a:pt x="11261" y="70580"/>
                </a:lnTo>
                <a:lnTo>
                  <a:pt x="7441" y="77533"/>
                </a:lnTo>
                <a:lnTo>
                  <a:pt x="4894" y="83439"/>
                </a:lnTo>
                <a:lnTo>
                  <a:pt x="3197" y="88645"/>
                </a:lnTo>
                <a:lnTo>
                  <a:pt x="2065" y="93387"/>
                </a:lnTo>
                <a:lnTo>
                  <a:pt x="1310" y="97818"/>
                </a:lnTo>
                <a:lnTo>
                  <a:pt x="807" y="102042"/>
                </a:lnTo>
                <a:lnTo>
                  <a:pt x="472" y="106128"/>
                </a:lnTo>
                <a:lnTo>
                  <a:pt x="248" y="111392"/>
                </a:lnTo>
                <a:lnTo>
                  <a:pt x="0" y="124014"/>
                </a:lnTo>
                <a:lnTo>
                  <a:pt x="1204" y="132205"/>
                </a:lnTo>
                <a:lnTo>
                  <a:pt x="3276" y="141477"/>
                </a:lnTo>
                <a:lnTo>
                  <a:pt x="5928" y="151468"/>
                </a:lnTo>
                <a:lnTo>
                  <a:pt x="8966" y="159398"/>
                </a:lnTo>
                <a:lnTo>
                  <a:pt x="12261" y="165956"/>
                </a:lnTo>
                <a:lnTo>
                  <a:pt x="15728" y="171597"/>
                </a:lnTo>
                <a:lnTo>
                  <a:pt x="19309" y="175357"/>
                </a:lnTo>
                <a:lnTo>
                  <a:pt x="22967" y="177865"/>
                </a:lnTo>
                <a:lnTo>
                  <a:pt x="26675" y="179536"/>
                </a:lnTo>
                <a:lnTo>
                  <a:pt x="30417" y="181921"/>
                </a:lnTo>
                <a:lnTo>
                  <a:pt x="34182" y="184780"/>
                </a:lnTo>
                <a:lnTo>
                  <a:pt x="37961" y="187957"/>
                </a:lnTo>
                <a:lnTo>
                  <a:pt x="41751" y="191344"/>
                </a:lnTo>
                <a:lnTo>
                  <a:pt x="49349" y="198495"/>
                </a:lnTo>
                <a:lnTo>
                  <a:pt x="53154" y="200910"/>
                </a:lnTo>
                <a:lnTo>
                  <a:pt x="56960" y="202520"/>
                </a:lnTo>
                <a:lnTo>
                  <a:pt x="79812" y="20573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96"/>
          <p:cNvSpPr/>
          <p:nvPr/>
        </p:nvSpPr>
        <p:spPr>
          <a:xfrm>
            <a:off x="8492717" y="4076382"/>
            <a:ext cx="342674" cy="378948"/>
          </a:xfrm>
          <a:custGeom>
            <a:avLst/>
            <a:gdLst/>
            <a:ahLst/>
            <a:cxnLst/>
            <a:rect l="0" t="0" r="0" b="0"/>
            <a:pathLst>
              <a:path w="342674" h="378948">
                <a:moveTo>
                  <a:pt x="91212" y="209868"/>
                </a:moveTo>
                <a:lnTo>
                  <a:pt x="85145" y="197732"/>
                </a:lnTo>
                <a:lnTo>
                  <a:pt x="82087" y="195427"/>
                </a:lnTo>
                <a:lnTo>
                  <a:pt x="78779" y="195161"/>
                </a:lnTo>
                <a:lnTo>
                  <a:pt x="71716" y="196981"/>
                </a:lnTo>
                <a:lnTo>
                  <a:pt x="64345" y="197790"/>
                </a:lnTo>
                <a:lnTo>
                  <a:pt x="60600" y="199276"/>
                </a:lnTo>
                <a:lnTo>
                  <a:pt x="53054" y="204314"/>
                </a:lnTo>
                <a:lnTo>
                  <a:pt x="45467" y="210786"/>
                </a:lnTo>
                <a:lnTo>
                  <a:pt x="41665" y="214290"/>
                </a:lnTo>
                <a:lnTo>
                  <a:pt x="39131" y="219165"/>
                </a:lnTo>
                <a:lnTo>
                  <a:pt x="37442" y="224956"/>
                </a:lnTo>
                <a:lnTo>
                  <a:pt x="36315" y="231356"/>
                </a:lnTo>
                <a:lnTo>
                  <a:pt x="33024" y="240704"/>
                </a:lnTo>
                <a:lnTo>
                  <a:pt x="28290" y="252015"/>
                </a:lnTo>
                <a:lnTo>
                  <a:pt x="22595" y="264636"/>
                </a:lnTo>
                <a:lnTo>
                  <a:pt x="17527" y="274319"/>
                </a:lnTo>
                <a:lnTo>
                  <a:pt x="12879" y="282046"/>
                </a:lnTo>
                <a:lnTo>
                  <a:pt x="8510" y="288466"/>
                </a:lnTo>
                <a:lnTo>
                  <a:pt x="5598" y="297826"/>
                </a:lnTo>
                <a:lnTo>
                  <a:pt x="3656" y="309147"/>
                </a:lnTo>
                <a:lnTo>
                  <a:pt x="1498" y="331462"/>
                </a:lnTo>
                <a:lnTo>
                  <a:pt x="924" y="339190"/>
                </a:lnTo>
                <a:lnTo>
                  <a:pt x="283" y="351164"/>
                </a:lnTo>
                <a:lnTo>
                  <a:pt x="0" y="360720"/>
                </a:lnTo>
                <a:lnTo>
                  <a:pt x="1194" y="365046"/>
                </a:lnTo>
                <a:lnTo>
                  <a:pt x="5907" y="373239"/>
                </a:lnTo>
                <a:lnTo>
                  <a:pt x="8943" y="375932"/>
                </a:lnTo>
                <a:lnTo>
                  <a:pt x="12235" y="377727"/>
                </a:lnTo>
                <a:lnTo>
                  <a:pt x="15701" y="378924"/>
                </a:lnTo>
                <a:lnTo>
                  <a:pt x="18011" y="378451"/>
                </a:lnTo>
                <a:lnTo>
                  <a:pt x="19551" y="376867"/>
                </a:lnTo>
                <a:lnTo>
                  <a:pt x="20578" y="374540"/>
                </a:lnTo>
                <a:lnTo>
                  <a:pt x="21720" y="368569"/>
                </a:lnTo>
                <a:lnTo>
                  <a:pt x="22024" y="365198"/>
                </a:lnTo>
                <a:lnTo>
                  <a:pt x="23497" y="361681"/>
                </a:lnTo>
                <a:lnTo>
                  <a:pt x="30367" y="350664"/>
                </a:lnTo>
                <a:lnTo>
                  <a:pt x="32420" y="343140"/>
                </a:lnTo>
                <a:lnTo>
                  <a:pt x="35508" y="334276"/>
                </a:lnTo>
                <a:lnTo>
                  <a:pt x="45712" y="307494"/>
                </a:lnTo>
                <a:lnTo>
                  <a:pt x="49449" y="296542"/>
                </a:lnTo>
                <a:lnTo>
                  <a:pt x="51940" y="287970"/>
                </a:lnTo>
                <a:lnTo>
                  <a:pt x="53601" y="280986"/>
                </a:lnTo>
                <a:lnTo>
                  <a:pt x="55446" y="269839"/>
                </a:lnTo>
                <a:lnTo>
                  <a:pt x="56266" y="260652"/>
                </a:lnTo>
                <a:lnTo>
                  <a:pt x="56630" y="252335"/>
                </a:lnTo>
                <a:lnTo>
                  <a:pt x="56836" y="240513"/>
                </a:lnTo>
                <a:lnTo>
                  <a:pt x="58135" y="237917"/>
                </a:lnTo>
                <a:lnTo>
                  <a:pt x="60271" y="236188"/>
                </a:lnTo>
                <a:lnTo>
                  <a:pt x="62965" y="235034"/>
                </a:lnTo>
                <a:lnTo>
                  <a:pt x="64761" y="235535"/>
                </a:lnTo>
                <a:lnTo>
                  <a:pt x="65958" y="237139"/>
                </a:lnTo>
                <a:lnTo>
                  <a:pt x="66756" y="239479"/>
                </a:lnTo>
                <a:lnTo>
                  <a:pt x="73947" y="248839"/>
                </a:lnTo>
                <a:lnTo>
                  <a:pt x="75892" y="254898"/>
                </a:lnTo>
                <a:lnTo>
                  <a:pt x="77190" y="262748"/>
                </a:lnTo>
                <a:lnTo>
                  <a:pt x="78054" y="271791"/>
                </a:lnTo>
                <a:lnTo>
                  <a:pt x="78630" y="279090"/>
                </a:lnTo>
                <a:lnTo>
                  <a:pt x="79270" y="290587"/>
                </a:lnTo>
                <a:lnTo>
                  <a:pt x="80711" y="296700"/>
                </a:lnTo>
                <a:lnTo>
                  <a:pt x="82941" y="303316"/>
                </a:lnTo>
                <a:lnTo>
                  <a:pt x="89579" y="320048"/>
                </a:lnTo>
                <a:lnTo>
                  <a:pt x="96796" y="329015"/>
                </a:lnTo>
                <a:lnTo>
                  <a:pt x="100015" y="331209"/>
                </a:lnTo>
                <a:lnTo>
                  <a:pt x="106979" y="333647"/>
                </a:lnTo>
                <a:lnTo>
                  <a:pt x="114306" y="334730"/>
                </a:lnTo>
                <a:lnTo>
                  <a:pt x="123291" y="335426"/>
                </a:lnTo>
                <a:lnTo>
                  <a:pt x="127907" y="332135"/>
                </a:lnTo>
                <a:lnTo>
                  <a:pt x="135460" y="325169"/>
                </a:lnTo>
                <a:lnTo>
                  <a:pt x="162154" y="298883"/>
                </a:lnTo>
                <a:lnTo>
                  <a:pt x="167717" y="290801"/>
                </a:lnTo>
                <a:lnTo>
                  <a:pt x="173965" y="280333"/>
                </a:lnTo>
                <a:lnTo>
                  <a:pt x="186412" y="257696"/>
                </a:lnTo>
                <a:lnTo>
                  <a:pt x="196177" y="239168"/>
                </a:lnTo>
                <a:lnTo>
                  <a:pt x="201829" y="224321"/>
                </a:lnTo>
                <a:lnTo>
                  <a:pt x="208137" y="205533"/>
                </a:lnTo>
                <a:lnTo>
                  <a:pt x="214882" y="184118"/>
                </a:lnTo>
                <a:lnTo>
                  <a:pt x="219379" y="167301"/>
                </a:lnTo>
                <a:lnTo>
                  <a:pt x="222377" y="153550"/>
                </a:lnTo>
                <a:lnTo>
                  <a:pt x="224375" y="141842"/>
                </a:lnTo>
                <a:lnTo>
                  <a:pt x="233256" y="82891"/>
                </a:lnTo>
                <a:lnTo>
                  <a:pt x="234168" y="65526"/>
                </a:lnTo>
                <a:lnTo>
                  <a:pt x="233506" y="51410"/>
                </a:lnTo>
                <a:lnTo>
                  <a:pt x="231795" y="39459"/>
                </a:lnTo>
                <a:lnTo>
                  <a:pt x="229384" y="30222"/>
                </a:lnTo>
                <a:lnTo>
                  <a:pt x="226507" y="22794"/>
                </a:lnTo>
                <a:lnTo>
                  <a:pt x="221194" y="11154"/>
                </a:lnTo>
                <a:lnTo>
                  <a:pt x="218831" y="1747"/>
                </a:lnTo>
                <a:lnTo>
                  <a:pt x="216932" y="0"/>
                </a:lnTo>
                <a:lnTo>
                  <a:pt x="214395" y="106"/>
                </a:lnTo>
                <a:lnTo>
                  <a:pt x="211435" y="1447"/>
                </a:lnTo>
                <a:lnTo>
                  <a:pt x="209461" y="3610"/>
                </a:lnTo>
                <a:lnTo>
                  <a:pt x="208144" y="6323"/>
                </a:lnTo>
                <a:lnTo>
                  <a:pt x="205413" y="13993"/>
                </a:lnTo>
                <a:lnTo>
                  <a:pt x="202906" y="19595"/>
                </a:lnTo>
                <a:lnTo>
                  <a:pt x="196734" y="32592"/>
                </a:lnTo>
                <a:lnTo>
                  <a:pt x="189758" y="46835"/>
                </a:lnTo>
                <a:lnTo>
                  <a:pt x="187389" y="54189"/>
                </a:lnTo>
                <a:lnTo>
                  <a:pt x="185811" y="61632"/>
                </a:lnTo>
                <a:lnTo>
                  <a:pt x="184757" y="69134"/>
                </a:lnTo>
                <a:lnTo>
                  <a:pt x="182786" y="77945"/>
                </a:lnTo>
                <a:lnTo>
                  <a:pt x="180202" y="87629"/>
                </a:lnTo>
                <a:lnTo>
                  <a:pt x="177209" y="97895"/>
                </a:lnTo>
                <a:lnTo>
                  <a:pt x="175214" y="108549"/>
                </a:lnTo>
                <a:lnTo>
                  <a:pt x="173883" y="119462"/>
                </a:lnTo>
                <a:lnTo>
                  <a:pt x="172995" y="130548"/>
                </a:lnTo>
                <a:lnTo>
                  <a:pt x="173674" y="143017"/>
                </a:lnTo>
                <a:lnTo>
                  <a:pt x="175398" y="156411"/>
                </a:lnTo>
                <a:lnTo>
                  <a:pt x="187288" y="226542"/>
                </a:lnTo>
                <a:lnTo>
                  <a:pt x="192092" y="246384"/>
                </a:lnTo>
                <a:lnTo>
                  <a:pt x="197836" y="265962"/>
                </a:lnTo>
                <a:lnTo>
                  <a:pt x="204205" y="285364"/>
                </a:lnTo>
                <a:lnTo>
                  <a:pt x="208451" y="300838"/>
                </a:lnTo>
                <a:lnTo>
                  <a:pt x="211281" y="313695"/>
                </a:lnTo>
                <a:lnTo>
                  <a:pt x="213168" y="324806"/>
                </a:lnTo>
                <a:lnTo>
                  <a:pt x="216966" y="333483"/>
                </a:lnTo>
                <a:lnTo>
                  <a:pt x="222039" y="340538"/>
                </a:lnTo>
                <a:lnTo>
                  <a:pt x="227960" y="346511"/>
                </a:lnTo>
                <a:lnTo>
                  <a:pt x="234447" y="351763"/>
                </a:lnTo>
                <a:lnTo>
                  <a:pt x="241313" y="356535"/>
                </a:lnTo>
                <a:lnTo>
                  <a:pt x="248430" y="360985"/>
                </a:lnTo>
                <a:lnTo>
                  <a:pt x="254444" y="365223"/>
                </a:lnTo>
                <a:lnTo>
                  <a:pt x="264513" y="373318"/>
                </a:lnTo>
                <a:lnTo>
                  <a:pt x="273222" y="377762"/>
                </a:lnTo>
                <a:lnTo>
                  <a:pt x="277322" y="378947"/>
                </a:lnTo>
                <a:lnTo>
                  <a:pt x="283865" y="378467"/>
                </a:lnTo>
                <a:lnTo>
                  <a:pt x="292038" y="376877"/>
                </a:lnTo>
                <a:lnTo>
                  <a:pt x="301296" y="374547"/>
                </a:lnTo>
                <a:lnTo>
                  <a:pt x="308738" y="372994"/>
                </a:lnTo>
                <a:lnTo>
                  <a:pt x="314970" y="371959"/>
                </a:lnTo>
                <a:lnTo>
                  <a:pt x="320394" y="371269"/>
                </a:lnTo>
                <a:lnTo>
                  <a:pt x="324010" y="369538"/>
                </a:lnTo>
                <a:lnTo>
                  <a:pt x="326421" y="367114"/>
                </a:lnTo>
                <a:lnTo>
                  <a:pt x="328029" y="364229"/>
                </a:lnTo>
                <a:lnTo>
                  <a:pt x="330370" y="362305"/>
                </a:lnTo>
                <a:lnTo>
                  <a:pt x="333200" y="361023"/>
                </a:lnTo>
                <a:lnTo>
                  <a:pt x="342673" y="3584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97"/>
          <p:cNvSpPr/>
          <p:nvPr/>
        </p:nvSpPr>
        <p:spPr>
          <a:xfrm>
            <a:off x="7875269" y="4892039"/>
            <a:ext cx="102872" cy="400051"/>
          </a:xfrm>
          <a:custGeom>
            <a:avLst/>
            <a:gdLst/>
            <a:ahLst/>
            <a:cxnLst/>
            <a:rect l="0" t="0" r="0" b="0"/>
            <a:pathLst>
              <a:path w="102872" h="400051">
                <a:moveTo>
                  <a:pt x="0" y="0"/>
                </a:moveTo>
                <a:lnTo>
                  <a:pt x="6068" y="24272"/>
                </a:lnTo>
                <a:lnTo>
                  <a:pt x="9125" y="33961"/>
                </a:lnTo>
                <a:lnTo>
                  <a:pt x="12434" y="42961"/>
                </a:lnTo>
                <a:lnTo>
                  <a:pt x="15909" y="51501"/>
                </a:lnTo>
                <a:lnTo>
                  <a:pt x="19497" y="61004"/>
                </a:lnTo>
                <a:lnTo>
                  <a:pt x="26869" y="81723"/>
                </a:lnTo>
                <a:lnTo>
                  <a:pt x="38159" y="114808"/>
                </a:lnTo>
                <a:lnTo>
                  <a:pt x="49133" y="150933"/>
                </a:lnTo>
                <a:lnTo>
                  <a:pt x="55615" y="173012"/>
                </a:lnTo>
                <a:lnTo>
                  <a:pt x="62478" y="199161"/>
                </a:lnTo>
                <a:lnTo>
                  <a:pt x="93192" y="326135"/>
                </a:lnTo>
                <a:lnTo>
                  <a:pt x="96418" y="341884"/>
                </a:lnTo>
                <a:lnTo>
                  <a:pt x="98569" y="354923"/>
                </a:lnTo>
                <a:lnTo>
                  <a:pt x="100003" y="366155"/>
                </a:lnTo>
                <a:lnTo>
                  <a:pt x="100959" y="374914"/>
                </a:lnTo>
                <a:lnTo>
                  <a:pt x="101596" y="382023"/>
                </a:lnTo>
                <a:lnTo>
                  <a:pt x="102871" y="4000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98"/>
          <p:cNvSpPr/>
          <p:nvPr/>
        </p:nvSpPr>
        <p:spPr>
          <a:xfrm>
            <a:off x="7800105" y="4789242"/>
            <a:ext cx="234499" cy="217098"/>
          </a:xfrm>
          <a:custGeom>
            <a:avLst/>
            <a:gdLst/>
            <a:ahLst/>
            <a:cxnLst/>
            <a:rect l="0" t="0" r="0" b="0"/>
            <a:pathLst>
              <a:path w="234499" h="217098">
                <a:moveTo>
                  <a:pt x="6585" y="137087"/>
                </a:moveTo>
                <a:lnTo>
                  <a:pt x="517" y="112816"/>
                </a:lnTo>
                <a:lnTo>
                  <a:pt x="0" y="104397"/>
                </a:lnTo>
                <a:lnTo>
                  <a:pt x="925" y="97513"/>
                </a:lnTo>
                <a:lnTo>
                  <a:pt x="2811" y="91655"/>
                </a:lnTo>
                <a:lnTo>
                  <a:pt x="4069" y="86479"/>
                </a:lnTo>
                <a:lnTo>
                  <a:pt x="4907" y="81759"/>
                </a:lnTo>
                <a:lnTo>
                  <a:pt x="5467" y="77341"/>
                </a:lnTo>
                <a:lnTo>
                  <a:pt x="8379" y="71857"/>
                </a:lnTo>
                <a:lnTo>
                  <a:pt x="12861" y="65660"/>
                </a:lnTo>
                <a:lnTo>
                  <a:pt x="18389" y="58989"/>
                </a:lnTo>
                <a:lnTo>
                  <a:pt x="24614" y="53272"/>
                </a:lnTo>
                <a:lnTo>
                  <a:pt x="31304" y="48191"/>
                </a:lnTo>
                <a:lnTo>
                  <a:pt x="38304" y="43533"/>
                </a:lnTo>
                <a:lnTo>
                  <a:pt x="48051" y="37888"/>
                </a:lnTo>
                <a:lnTo>
                  <a:pt x="72428" y="24842"/>
                </a:lnTo>
                <a:lnTo>
                  <a:pt x="84769" y="19077"/>
                </a:lnTo>
                <a:lnTo>
                  <a:pt x="96808" y="13964"/>
                </a:lnTo>
                <a:lnTo>
                  <a:pt x="108643" y="9285"/>
                </a:lnTo>
                <a:lnTo>
                  <a:pt x="119074" y="6166"/>
                </a:lnTo>
                <a:lnTo>
                  <a:pt x="128567" y="4086"/>
                </a:lnTo>
                <a:lnTo>
                  <a:pt x="137436" y="2700"/>
                </a:lnTo>
                <a:lnTo>
                  <a:pt x="145889" y="1776"/>
                </a:lnTo>
                <a:lnTo>
                  <a:pt x="154065" y="1160"/>
                </a:lnTo>
                <a:lnTo>
                  <a:pt x="162054" y="749"/>
                </a:lnTo>
                <a:lnTo>
                  <a:pt x="177706" y="293"/>
                </a:lnTo>
                <a:lnTo>
                  <a:pt x="202382" y="0"/>
                </a:lnTo>
                <a:lnTo>
                  <a:pt x="206966" y="2515"/>
                </a:lnTo>
                <a:lnTo>
                  <a:pt x="211292" y="6733"/>
                </a:lnTo>
                <a:lnTo>
                  <a:pt x="215446" y="12084"/>
                </a:lnTo>
                <a:lnTo>
                  <a:pt x="219486" y="16922"/>
                </a:lnTo>
                <a:lnTo>
                  <a:pt x="223449" y="21417"/>
                </a:lnTo>
                <a:lnTo>
                  <a:pt x="227360" y="25684"/>
                </a:lnTo>
                <a:lnTo>
                  <a:pt x="229969" y="29799"/>
                </a:lnTo>
                <a:lnTo>
                  <a:pt x="231707" y="33811"/>
                </a:lnTo>
                <a:lnTo>
                  <a:pt x="232866" y="37757"/>
                </a:lnTo>
                <a:lnTo>
                  <a:pt x="233639" y="42927"/>
                </a:lnTo>
                <a:lnTo>
                  <a:pt x="234154" y="48914"/>
                </a:lnTo>
                <a:lnTo>
                  <a:pt x="234498" y="55445"/>
                </a:lnTo>
                <a:lnTo>
                  <a:pt x="233456" y="62339"/>
                </a:lnTo>
                <a:lnTo>
                  <a:pt x="231493" y="69475"/>
                </a:lnTo>
                <a:lnTo>
                  <a:pt x="228914" y="76773"/>
                </a:lnTo>
                <a:lnTo>
                  <a:pt x="225924" y="84177"/>
                </a:lnTo>
                <a:lnTo>
                  <a:pt x="222661" y="91654"/>
                </a:lnTo>
                <a:lnTo>
                  <a:pt x="219215" y="99179"/>
                </a:lnTo>
                <a:lnTo>
                  <a:pt x="213108" y="109275"/>
                </a:lnTo>
                <a:lnTo>
                  <a:pt x="205228" y="121086"/>
                </a:lnTo>
                <a:lnTo>
                  <a:pt x="196163" y="134040"/>
                </a:lnTo>
                <a:lnTo>
                  <a:pt x="186310" y="146486"/>
                </a:lnTo>
                <a:lnTo>
                  <a:pt x="175932" y="158593"/>
                </a:lnTo>
                <a:lnTo>
                  <a:pt x="165203" y="170475"/>
                </a:lnTo>
                <a:lnTo>
                  <a:pt x="155510" y="179665"/>
                </a:lnTo>
                <a:lnTo>
                  <a:pt x="146509" y="187063"/>
                </a:lnTo>
                <a:lnTo>
                  <a:pt x="137967" y="193265"/>
                </a:lnTo>
                <a:lnTo>
                  <a:pt x="129733" y="197399"/>
                </a:lnTo>
                <a:lnTo>
                  <a:pt x="121703" y="200155"/>
                </a:lnTo>
                <a:lnTo>
                  <a:pt x="113811" y="201992"/>
                </a:lnTo>
                <a:lnTo>
                  <a:pt x="107279" y="204487"/>
                </a:lnTo>
                <a:lnTo>
                  <a:pt x="101654" y="207421"/>
                </a:lnTo>
                <a:lnTo>
                  <a:pt x="96634" y="210646"/>
                </a:lnTo>
                <a:lnTo>
                  <a:pt x="92017" y="212797"/>
                </a:lnTo>
                <a:lnTo>
                  <a:pt x="87670" y="214230"/>
                </a:lnTo>
                <a:lnTo>
                  <a:pt x="83501" y="215186"/>
                </a:lnTo>
                <a:lnTo>
                  <a:pt x="79452" y="215823"/>
                </a:lnTo>
                <a:lnTo>
                  <a:pt x="75484" y="216248"/>
                </a:lnTo>
                <a:lnTo>
                  <a:pt x="71567" y="216531"/>
                </a:lnTo>
                <a:lnTo>
                  <a:pt x="67686" y="216720"/>
                </a:lnTo>
                <a:lnTo>
                  <a:pt x="52304" y="21709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99"/>
          <p:cNvSpPr/>
          <p:nvPr/>
        </p:nvSpPr>
        <p:spPr>
          <a:xfrm>
            <a:off x="8029345" y="4758057"/>
            <a:ext cx="200256" cy="213705"/>
          </a:xfrm>
          <a:custGeom>
            <a:avLst/>
            <a:gdLst/>
            <a:ahLst/>
            <a:cxnLst/>
            <a:rect l="0" t="0" r="0" b="0"/>
            <a:pathLst>
              <a:path w="200256" h="213705">
                <a:moveTo>
                  <a:pt x="120245" y="19682"/>
                </a:moveTo>
                <a:lnTo>
                  <a:pt x="108109" y="7547"/>
                </a:lnTo>
                <a:lnTo>
                  <a:pt x="103264" y="3972"/>
                </a:lnTo>
                <a:lnTo>
                  <a:pt x="98765" y="1589"/>
                </a:lnTo>
                <a:lnTo>
                  <a:pt x="94494" y="0"/>
                </a:lnTo>
                <a:lnTo>
                  <a:pt x="89108" y="211"/>
                </a:lnTo>
                <a:lnTo>
                  <a:pt x="82977" y="1621"/>
                </a:lnTo>
                <a:lnTo>
                  <a:pt x="76350" y="3832"/>
                </a:lnTo>
                <a:lnTo>
                  <a:pt x="70661" y="6575"/>
                </a:lnTo>
                <a:lnTo>
                  <a:pt x="65599" y="9674"/>
                </a:lnTo>
                <a:lnTo>
                  <a:pt x="60954" y="13010"/>
                </a:lnTo>
                <a:lnTo>
                  <a:pt x="36214" y="29841"/>
                </a:lnTo>
                <a:lnTo>
                  <a:pt x="28664" y="36615"/>
                </a:lnTo>
                <a:lnTo>
                  <a:pt x="22361" y="43671"/>
                </a:lnTo>
                <a:lnTo>
                  <a:pt x="16889" y="50914"/>
                </a:lnTo>
                <a:lnTo>
                  <a:pt x="13241" y="58284"/>
                </a:lnTo>
                <a:lnTo>
                  <a:pt x="10808" y="65737"/>
                </a:lnTo>
                <a:lnTo>
                  <a:pt x="9187" y="73245"/>
                </a:lnTo>
                <a:lnTo>
                  <a:pt x="838" y="108084"/>
                </a:lnTo>
                <a:lnTo>
                  <a:pt x="0" y="121797"/>
                </a:lnTo>
                <a:lnTo>
                  <a:pt x="712" y="136019"/>
                </a:lnTo>
                <a:lnTo>
                  <a:pt x="2456" y="150580"/>
                </a:lnTo>
                <a:lnTo>
                  <a:pt x="3618" y="162827"/>
                </a:lnTo>
                <a:lnTo>
                  <a:pt x="4394" y="173533"/>
                </a:lnTo>
                <a:lnTo>
                  <a:pt x="4911" y="183209"/>
                </a:lnTo>
                <a:lnTo>
                  <a:pt x="6525" y="190930"/>
                </a:lnTo>
                <a:lnTo>
                  <a:pt x="8872" y="197347"/>
                </a:lnTo>
                <a:lnTo>
                  <a:pt x="11706" y="202896"/>
                </a:lnTo>
                <a:lnTo>
                  <a:pt x="14866" y="206595"/>
                </a:lnTo>
                <a:lnTo>
                  <a:pt x="18242" y="209061"/>
                </a:lnTo>
                <a:lnTo>
                  <a:pt x="26718" y="213018"/>
                </a:lnTo>
                <a:lnTo>
                  <a:pt x="31263" y="213560"/>
                </a:lnTo>
                <a:lnTo>
                  <a:pt x="34255" y="213704"/>
                </a:lnTo>
                <a:lnTo>
                  <a:pt x="37518" y="212530"/>
                </a:lnTo>
                <a:lnTo>
                  <a:pt x="40963" y="210478"/>
                </a:lnTo>
                <a:lnTo>
                  <a:pt x="44531" y="207839"/>
                </a:lnTo>
                <a:lnTo>
                  <a:pt x="48179" y="206080"/>
                </a:lnTo>
                <a:lnTo>
                  <a:pt x="51881" y="204908"/>
                </a:lnTo>
                <a:lnTo>
                  <a:pt x="55618" y="204126"/>
                </a:lnTo>
                <a:lnTo>
                  <a:pt x="59380" y="201065"/>
                </a:lnTo>
                <a:lnTo>
                  <a:pt x="63158" y="196484"/>
                </a:lnTo>
                <a:lnTo>
                  <a:pt x="66946" y="190890"/>
                </a:lnTo>
                <a:lnTo>
                  <a:pt x="69473" y="185891"/>
                </a:lnTo>
                <a:lnTo>
                  <a:pt x="71157" y="181288"/>
                </a:lnTo>
                <a:lnTo>
                  <a:pt x="72279" y="176949"/>
                </a:lnTo>
                <a:lnTo>
                  <a:pt x="74298" y="171517"/>
                </a:lnTo>
                <a:lnTo>
                  <a:pt x="76913" y="165356"/>
                </a:lnTo>
                <a:lnTo>
                  <a:pt x="79927" y="158708"/>
                </a:lnTo>
                <a:lnTo>
                  <a:pt x="83207" y="150466"/>
                </a:lnTo>
                <a:lnTo>
                  <a:pt x="90236" y="131149"/>
                </a:lnTo>
                <a:lnTo>
                  <a:pt x="92619" y="119393"/>
                </a:lnTo>
                <a:lnTo>
                  <a:pt x="94207" y="106476"/>
                </a:lnTo>
                <a:lnTo>
                  <a:pt x="95266" y="92785"/>
                </a:lnTo>
                <a:lnTo>
                  <a:pt x="95972" y="78578"/>
                </a:lnTo>
                <a:lnTo>
                  <a:pt x="96965" y="38120"/>
                </a:lnTo>
                <a:lnTo>
                  <a:pt x="97260" y="18937"/>
                </a:lnTo>
                <a:lnTo>
                  <a:pt x="97302" y="17915"/>
                </a:lnTo>
                <a:lnTo>
                  <a:pt x="97329" y="18504"/>
                </a:lnTo>
                <a:lnTo>
                  <a:pt x="99888" y="23977"/>
                </a:lnTo>
                <a:lnTo>
                  <a:pt x="109503" y="43604"/>
                </a:lnTo>
                <a:lnTo>
                  <a:pt x="114354" y="54681"/>
                </a:lnTo>
                <a:lnTo>
                  <a:pt x="118857" y="65874"/>
                </a:lnTo>
                <a:lnTo>
                  <a:pt x="123130" y="77147"/>
                </a:lnTo>
                <a:lnTo>
                  <a:pt x="128518" y="88472"/>
                </a:lnTo>
                <a:lnTo>
                  <a:pt x="134651" y="99832"/>
                </a:lnTo>
                <a:lnTo>
                  <a:pt x="141279" y="111215"/>
                </a:lnTo>
                <a:lnTo>
                  <a:pt x="148237" y="121344"/>
                </a:lnTo>
                <a:lnTo>
                  <a:pt x="155416" y="130637"/>
                </a:lnTo>
                <a:lnTo>
                  <a:pt x="162742" y="139372"/>
                </a:lnTo>
                <a:lnTo>
                  <a:pt x="167626" y="146466"/>
                </a:lnTo>
                <a:lnTo>
                  <a:pt x="170883" y="152465"/>
                </a:lnTo>
                <a:lnTo>
                  <a:pt x="173053" y="157734"/>
                </a:lnTo>
                <a:lnTo>
                  <a:pt x="175770" y="161247"/>
                </a:lnTo>
                <a:lnTo>
                  <a:pt x="178852" y="163589"/>
                </a:lnTo>
                <a:lnTo>
                  <a:pt x="182176" y="165150"/>
                </a:lnTo>
                <a:lnTo>
                  <a:pt x="184393" y="167461"/>
                </a:lnTo>
                <a:lnTo>
                  <a:pt x="185870" y="170272"/>
                </a:lnTo>
                <a:lnTo>
                  <a:pt x="200255" y="1797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00"/>
          <p:cNvSpPr/>
          <p:nvPr/>
        </p:nvSpPr>
        <p:spPr>
          <a:xfrm>
            <a:off x="8195309" y="4720589"/>
            <a:ext cx="80011" cy="171451"/>
          </a:xfrm>
          <a:custGeom>
            <a:avLst/>
            <a:gdLst/>
            <a:ahLst/>
            <a:cxnLst/>
            <a:rect l="0" t="0" r="0" b="0"/>
            <a:pathLst>
              <a:path w="80011" h="171451">
                <a:moveTo>
                  <a:pt x="0" y="0"/>
                </a:moveTo>
                <a:lnTo>
                  <a:pt x="25751" y="25751"/>
                </a:lnTo>
                <a:lnTo>
                  <a:pt x="31137" y="33677"/>
                </a:lnTo>
                <a:lnTo>
                  <a:pt x="37269" y="44041"/>
                </a:lnTo>
                <a:lnTo>
                  <a:pt x="43895" y="56031"/>
                </a:lnTo>
                <a:lnTo>
                  <a:pt x="49584" y="69104"/>
                </a:lnTo>
                <a:lnTo>
                  <a:pt x="54646" y="82899"/>
                </a:lnTo>
                <a:lnTo>
                  <a:pt x="71896" y="135473"/>
                </a:lnTo>
                <a:lnTo>
                  <a:pt x="74601" y="144926"/>
                </a:lnTo>
                <a:lnTo>
                  <a:pt x="76404" y="152498"/>
                </a:lnTo>
                <a:lnTo>
                  <a:pt x="80010" y="1714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01"/>
          <p:cNvSpPr/>
          <p:nvPr/>
        </p:nvSpPr>
        <p:spPr>
          <a:xfrm>
            <a:off x="8286750" y="4608090"/>
            <a:ext cx="171451" cy="247640"/>
          </a:xfrm>
          <a:custGeom>
            <a:avLst/>
            <a:gdLst/>
            <a:ahLst/>
            <a:cxnLst/>
            <a:rect l="0" t="0" r="0" b="0"/>
            <a:pathLst>
              <a:path w="171451" h="247640">
                <a:moveTo>
                  <a:pt x="0" y="32489"/>
                </a:moveTo>
                <a:lnTo>
                  <a:pt x="6067" y="44625"/>
                </a:lnTo>
                <a:lnTo>
                  <a:pt x="7855" y="50740"/>
                </a:lnTo>
                <a:lnTo>
                  <a:pt x="9046" y="57357"/>
                </a:lnTo>
                <a:lnTo>
                  <a:pt x="9841" y="64307"/>
                </a:lnTo>
                <a:lnTo>
                  <a:pt x="11640" y="70212"/>
                </a:lnTo>
                <a:lnTo>
                  <a:pt x="14110" y="75417"/>
                </a:lnTo>
                <a:lnTo>
                  <a:pt x="17026" y="80158"/>
                </a:lnTo>
                <a:lnTo>
                  <a:pt x="21511" y="90938"/>
                </a:lnTo>
                <a:lnTo>
                  <a:pt x="27040" y="105745"/>
                </a:lnTo>
                <a:lnTo>
                  <a:pt x="33266" y="123237"/>
                </a:lnTo>
                <a:lnTo>
                  <a:pt x="39958" y="143787"/>
                </a:lnTo>
                <a:lnTo>
                  <a:pt x="54166" y="190329"/>
                </a:lnTo>
                <a:lnTo>
                  <a:pt x="60240" y="208836"/>
                </a:lnTo>
                <a:lnTo>
                  <a:pt x="65560" y="223713"/>
                </a:lnTo>
                <a:lnTo>
                  <a:pt x="70377" y="236172"/>
                </a:lnTo>
                <a:lnTo>
                  <a:pt x="73588" y="243208"/>
                </a:lnTo>
                <a:lnTo>
                  <a:pt x="75728" y="246629"/>
                </a:lnTo>
                <a:lnTo>
                  <a:pt x="77155" y="247639"/>
                </a:lnTo>
                <a:lnTo>
                  <a:pt x="76837" y="247042"/>
                </a:lnTo>
                <a:lnTo>
                  <a:pt x="73096" y="242993"/>
                </a:lnTo>
                <a:lnTo>
                  <a:pt x="71590" y="238865"/>
                </a:lnTo>
                <a:lnTo>
                  <a:pt x="70587" y="233573"/>
                </a:lnTo>
                <a:lnTo>
                  <a:pt x="69918" y="227505"/>
                </a:lnTo>
                <a:lnTo>
                  <a:pt x="68202" y="218380"/>
                </a:lnTo>
                <a:lnTo>
                  <a:pt x="52788" y="146731"/>
                </a:lnTo>
                <a:lnTo>
                  <a:pt x="50432" y="132781"/>
                </a:lnTo>
                <a:lnTo>
                  <a:pt x="48861" y="120940"/>
                </a:lnTo>
                <a:lnTo>
                  <a:pt x="47814" y="110507"/>
                </a:lnTo>
                <a:lnTo>
                  <a:pt x="48386" y="98471"/>
                </a:lnTo>
                <a:lnTo>
                  <a:pt x="50037" y="85367"/>
                </a:lnTo>
                <a:lnTo>
                  <a:pt x="52408" y="71551"/>
                </a:lnTo>
                <a:lnTo>
                  <a:pt x="55258" y="61071"/>
                </a:lnTo>
                <a:lnTo>
                  <a:pt x="58428" y="52813"/>
                </a:lnTo>
                <a:lnTo>
                  <a:pt x="61812" y="46039"/>
                </a:lnTo>
                <a:lnTo>
                  <a:pt x="65338" y="40252"/>
                </a:lnTo>
                <a:lnTo>
                  <a:pt x="68959" y="35125"/>
                </a:lnTo>
                <a:lnTo>
                  <a:pt x="72642" y="30436"/>
                </a:lnTo>
                <a:lnTo>
                  <a:pt x="76368" y="26041"/>
                </a:lnTo>
                <a:lnTo>
                  <a:pt x="80122" y="21840"/>
                </a:lnTo>
                <a:lnTo>
                  <a:pt x="83894" y="17770"/>
                </a:lnTo>
                <a:lnTo>
                  <a:pt x="87679" y="15056"/>
                </a:lnTo>
                <a:lnTo>
                  <a:pt x="91473" y="13247"/>
                </a:lnTo>
                <a:lnTo>
                  <a:pt x="95271" y="12041"/>
                </a:lnTo>
                <a:lnTo>
                  <a:pt x="99074" y="9968"/>
                </a:lnTo>
                <a:lnTo>
                  <a:pt x="102879" y="7315"/>
                </a:lnTo>
                <a:lnTo>
                  <a:pt x="106686" y="4276"/>
                </a:lnTo>
                <a:lnTo>
                  <a:pt x="111764" y="2251"/>
                </a:lnTo>
                <a:lnTo>
                  <a:pt x="117689" y="900"/>
                </a:lnTo>
                <a:lnTo>
                  <a:pt x="124180" y="0"/>
                </a:lnTo>
                <a:lnTo>
                  <a:pt x="129775" y="670"/>
                </a:lnTo>
                <a:lnTo>
                  <a:pt x="134777" y="2386"/>
                </a:lnTo>
                <a:lnTo>
                  <a:pt x="139382" y="4801"/>
                </a:lnTo>
                <a:lnTo>
                  <a:pt x="144991" y="6410"/>
                </a:lnTo>
                <a:lnTo>
                  <a:pt x="151270" y="7484"/>
                </a:lnTo>
                <a:lnTo>
                  <a:pt x="171450" y="96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02"/>
          <p:cNvSpPr/>
          <p:nvPr/>
        </p:nvSpPr>
        <p:spPr>
          <a:xfrm>
            <a:off x="7898601" y="3634739"/>
            <a:ext cx="33819" cy="228601"/>
          </a:xfrm>
          <a:custGeom>
            <a:avLst/>
            <a:gdLst/>
            <a:ahLst/>
            <a:cxnLst/>
            <a:rect l="0" t="0" r="0" b="0"/>
            <a:pathLst>
              <a:path w="33819" h="228601">
                <a:moveTo>
                  <a:pt x="22389" y="0"/>
                </a:moveTo>
                <a:lnTo>
                  <a:pt x="22389" y="19683"/>
                </a:lnTo>
                <a:lnTo>
                  <a:pt x="21119" y="23282"/>
                </a:lnTo>
                <a:lnTo>
                  <a:pt x="19002" y="28221"/>
                </a:lnTo>
                <a:lnTo>
                  <a:pt x="16321" y="34054"/>
                </a:lnTo>
                <a:lnTo>
                  <a:pt x="14533" y="39213"/>
                </a:lnTo>
                <a:lnTo>
                  <a:pt x="13341" y="43922"/>
                </a:lnTo>
                <a:lnTo>
                  <a:pt x="12547" y="48332"/>
                </a:lnTo>
                <a:lnTo>
                  <a:pt x="12017" y="52541"/>
                </a:lnTo>
                <a:lnTo>
                  <a:pt x="11665" y="56618"/>
                </a:lnTo>
                <a:lnTo>
                  <a:pt x="11430" y="60605"/>
                </a:lnTo>
                <a:lnTo>
                  <a:pt x="11168" y="68423"/>
                </a:lnTo>
                <a:lnTo>
                  <a:pt x="10999" y="83789"/>
                </a:lnTo>
                <a:lnTo>
                  <a:pt x="9716" y="86340"/>
                </a:lnTo>
                <a:lnTo>
                  <a:pt x="7590" y="88040"/>
                </a:lnTo>
                <a:lnTo>
                  <a:pt x="4903" y="89174"/>
                </a:lnTo>
                <a:lnTo>
                  <a:pt x="3112" y="92469"/>
                </a:lnTo>
                <a:lnTo>
                  <a:pt x="1917" y="97206"/>
                </a:lnTo>
                <a:lnTo>
                  <a:pt x="1121" y="102904"/>
                </a:lnTo>
                <a:lnTo>
                  <a:pt x="590" y="113053"/>
                </a:lnTo>
                <a:lnTo>
                  <a:pt x="0" y="141263"/>
                </a:lnTo>
                <a:lnTo>
                  <a:pt x="1112" y="152595"/>
                </a:lnTo>
                <a:lnTo>
                  <a:pt x="3125" y="161420"/>
                </a:lnTo>
                <a:lnTo>
                  <a:pt x="5736" y="168574"/>
                </a:lnTo>
                <a:lnTo>
                  <a:pt x="7477" y="174613"/>
                </a:lnTo>
                <a:lnTo>
                  <a:pt x="8638" y="179909"/>
                </a:lnTo>
                <a:lnTo>
                  <a:pt x="9411" y="184709"/>
                </a:lnTo>
                <a:lnTo>
                  <a:pt x="12467" y="191720"/>
                </a:lnTo>
                <a:lnTo>
                  <a:pt x="17044" y="200203"/>
                </a:lnTo>
                <a:lnTo>
                  <a:pt x="33818" y="2286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03"/>
          <p:cNvSpPr/>
          <p:nvPr/>
        </p:nvSpPr>
        <p:spPr>
          <a:xfrm>
            <a:off x="8263890" y="3691889"/>
            <a:ext cx="45573" cy="182882"/>
          </a:xfrm>
          <a:custGeom>
            <a:avLst/>
            <a:gdLst/>
            <a:ahLst/>
            <a:cxnLst/>
            <a:rect l="0" t="0" r="0" b="0"/>
            <a:pathLst>
              <a:path w="45573" h="182882">
                <a:moveTo>
                  <a:pt x="0" y="0"/>
                </a:moveTo>
                <a:lnTo>
                  <a:pt x="6068" y="12136"/>
                </a:lnTo>
                <a:lnTo>
                  <a:pt x="10395" y="18251"/>
                </a:lnTo>
                <a:lnTo>
                  <a:pt x="15820" y="24867"/>
                </a:lnTo>
                <a:lnTo>
                  <a:pt x="21976" y="31818"/>
                </a:lnTo>
                <a:lnTo>
                  <a:pt x="26081" y="37722"/>
                </a:lnTo>
                <a:lnTo>
                  <a:pt x="28817" y="42929"/>
                </a:lnTo>
                <a:lnTo>
                  <a:pt x="30640" y="47669"/>
                </a:lnTo>
                <a:lnTo>
                  <a:pt x="31857" y="52099"/>
                </a:lnTo>
                <a:lnTo>
                  <a:pt x="32668" y="56323"/>
                </a:lnTo>
                <a:lnTo>
                  <a:pt x="33208" y="60409"/>
                </a:lnTo>
                <a:lnTo>
                  <a:pt x="34839" y="64403"/>
                </a:lnTo>
                <a:lnTo>
                  <a:pt x="37196" y="68335"/>
                </a:lnTo>
                <a:lnTo>
                  <a:pt x="40038" y="72227"/>
                </a:lnTo>
                <a:lnTo>
                  <a:pt x="41931" y="76091"/>
                </a:lnTo>
                <a:lnTo>
                  <a:pt x="43194" y="79938"/>
                </a:lnTo>
                <a:lnTo>
                  <a:pt x="44036" y="83772"/>
                </a:lnTo>
                <a:lnTo>
                  <a:pt x="44597" y="87598"/>
                </a:lnTo>
                <a:lnTo>
                  <a:pt x="44971" y="91419"/>
                </a:lnTo>
                <a:lnTo>
                  <a:pt x="45221" y="95236"/>
                </a:lnTo>
                <a:lnTo>
                  <a:pt x="45498" y="106251"/>
                </a:lnTo>
                <a:lnTo>
                  <a:pt x="45572" y="112744"/>
                </a:lnTo>
                <a:lnTo>
                  <a:pt x="44351" y="119613"/>
                </a:lnTo>
                <a:lnTo>
                  <a:pt x="42268" y="126732"/>
                </a:lnTo>
                <a:lnTo>
                  <a:pt x="35866" y="144273"/>
                </a:lnTo>
                <a:lnTo>
                  <a:pt x="34070" y="146982"/>
                </a:lnTo>
                <a:lnTo>
                  <a:pt x="31603" y="150058"/>
                </a:lnTo>
                <a:lnTo>
                  <a:pt x="28689" y="153379"/>
                </a:lnTo>
                <a:lnTo>
                  <a:pt x="26745" y="156863"/>
                </a:lnTo>
                <a:lnTo>
                  <a:pt x="25450" y="160455"/>
                </a:lnTo>
                <a:lnTo>
                  <a:pt x="24587" y="164120"/>
                </a:lnTo>
                <a:lnTo>
                  <a:pt x="22741" y="167834"/>
                </a:lnTo>
                <a:lnTo>
                  <a:pt x="20240" y="171579"/>
                </a:lnTo>
                <a:lnTo>
                  <a:pt x="17303" y="175346"/>
                </a:lnTo>
                <a:lnTo>
                  <a:pt x="14076" y="177858"/>
                </a:lnTo>
                <a:lnTo>
                  <a:pt x="10653" y="179532"/>
                </a:lnTo>
                <a:lnTo>
                  <a:pt x="0" y="18288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04"/>
          <p:cNvSpPr/>
          <p:nvPr/>
        </p:nvSpPr>
        <p:spPr>
          <a:xfrm>
            <a:off x="7829550" y="3406768"/>
            <a:ext cx="537210" cy="159392"/>
          </a:xfrm>
          <a:custGeom>
            <a:avLst/>
            <a:gdLst/>
            <a:ahLst/>
            <a:cxnLst/>
            <a:rect l="0" t="0" r="0" b="0"/>
            <a:pathLst>
              <a:path w="537210" h="159392">
                <a:moveTo>
                  <a:pt x="0" y="159391"/>
                </a:moveTo>
                <a:lnTo>
                  <a:pt x="0" y="141188"/>
                </a:lnTo>
                <a:lnTo>
                  <a:pt x="1270" y="134556"/>
                </a:lnTo>
                <a:lnTo>
                  <a:pt x="3386" y="128865"/>
                </a:lnTo>
                <a:lnTo>
                  <a:pt x="6067" y="123800"/>
                </a:lnTo>
                <a:lnTo>
                  <a:pt x="7855" y="119154"/>
                </a:lnTo>
                <a:lnTo>
                  <a:pt x="9046" y="114786"/>
                </a:lnTo>
                <a:lnTo>
                  <a:pt x="9841" y="110605"/>
                </a:lnTo>
                <a:lnTo>
                  <a:pt x="14180" y="105277"/>
                </a:lnTo>
                <a:lnTo>
                  <a:pt x="20883" y="99185"/>
                </a:lnTo>
                <a:lnTo>
                  <a:pt x="29162" y="92584"/>
                </a:lnTo>
                <a:lnTo>
                  <a:pt x="37220" y="85643"/>
                </a:lnTo>
                <a:lnTo>
                  <a:pt x="45134" y="78476"/>
                </a:lnTo>
                <a:lnTo>
                  <a:pt x="52949" y="71158"/>
                </a:lnTo>
                <a:lnTo>
                  <a:pt x="60699" y="65009"/>
                </a:lnTo>
                <a:lnTo>
                  <a:pt x="68406" y="59640"/>
                </a:lnTo>
                <a:lnTo>
                  <a:pt x="76084" y="54790"/>
                </a:lnTo>
                <a:lnTo>
                  <a:pt x="83742" y="50288"/>
                </a:lnTo>
                <a:lnTo>
                  <a:pt x="91388" y="46015"/>
                </a:lnTo>
                <a:lnTo>
                  <a:pt x="106657" y="37882"/>
                </a:lnTo>
                <a:lnTo>
                  <a:pt x="121910" y="30034"/>
                </a:lnTo>
                <a:lnTo>
                  <a:pt x="137155" y="25700"/>
                </a:lnTo>
                <a:lnTo>
                  <a:pt x="152398" y="22503"/>
                </a:lnTo>
                <a:lnTo>
                  <a:pt x="160018" y="19872"/>
                </a:lnTo>
                <a:lnTo>
                  <a:pt x="167639" y="16848"/>
                </a:lnTo>
                <a:lnTo>
                  <a:pt x="180339" y="13563"/>
                </a:lnTo>
                <a:lnTo>
                  <a:pt x="196426" y="10102"/>
                </a:lnTo>
                <a:lnTo>
                  <a:pt x="214770" y="6525"/>
                </a:lnTo>
                <a:lnTo>
                  <a:pt x="230810" y="4141"/>
                </a:lnTo>
                <a:lnTo>
                  <a:pt x="245313" y="2551"/>
                </a:lnTo>
                <a:lnTo>
                  <a:pt x="258792" y="1491"/>
                </a:lnTo>
                <a:lnTo>
                  <a:pt x="270318" y="784"/>
                </a:lnTo>
                <a:lnTo>
                  <a:pt x="289897" y="0"/>
                </a:lnTo>
                <a:lnTo>
                  <a:pt x="301215" y="1060"/>
                </a:lnTo>
                <a:lnTo>
                  <a:pt x="313839" y="3037"/>
                </a:lnTo>
                <a:lnTo>
                  <a:pt x="327336" y="5625"/>
                </a:lnTo>
                <a:lnTo>
                  <a:pt x="337604" y="7351"/>
                </a:lnTo>
                <a:lnTo>
                  <a:pt x="352399" y="9268"/>
                </a:lnTo>
                <a:lnTo>
                  <a:pt x="360663" y="11049"/>
                </a:lnTo>
                <a:lnTo>
                  <a:pt x="369982" y="13506"/>
                </a:lnTo>
                <a:lnTo>
                  <a:pt x="380004" y="16415"/>
                </a:lnTo>
                <a:lnTo>
                  <a:pt x="389226" y="19624"/>
                </a:lnTo>
                <a:lnTo>
                  <a:pt x="397914" y="23033"/>
                </a:lnTo>
                <a:lnTo>
                  <a:pt x="406246" y="26576"/>
                </a:lnTo>
                <a:lnTo>
                  <a:pt x="413070" y="30208"/>
                </a:lnTo>
                <a:lnTo>
                  <a:pt x="418890" y="33899"/>
                </a:lnTo>
                <a:lnTo>
                  <a:pt x="424040" y="37630"/>
                </a:lnTo>
                <a:lnTo>
                  <a:pt x="430013" y="42657"/>
                </a:lnTo>
                <a:lnTo>
                  <a:pt x="436536" y="48548"/>
                </a:lnTo>
                <a:lnTo>
                  <a:pt x="443424" y="55016"/>
                </a:lnTo>
                <a:lnTo>
                  <a:pt x="477389" y="88390"/>
                </a:lnTo>
                <a:lnTo>
                  <a:pt x="488439" y="98087"/>
                </a:lnTo>
                <a:lnTo>
                  <a:pt x="498346" y="105822"/>
                </a:lnTo>
                <a:lnTo>
                  <a:pt x="507490" y="112248"/>
                </a:lnTo>
                <a:lnTo>
                  <a:pt x="513587" y="117803"/>
                </a:lnTo>
                <a:lnTo>
                  <a:pt x="517652" y="122776"/>
                </a:lnTo>
                <a:lnTo>
                  <a:pt x="520360" y="127361"/>
                </a:lnTo>
                <a:lnTo>
                  <a:pt x="523437" y="130418"/>
                </a:lnTo>
                <a:lnTo>
                  <a:pt x="526757" y="132456"/>
                </a:lnTo>
                <a:lnTo>
                  <a:pt x="537209" y="13653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05"/>
          <p:cNvSpPr/>
          <p:nvPr/>
        </p:nvSpPr>
        <p:spPr>
          <a:xfrm>
            <a:off x="7898129" y="3522332"/>
            <a:ext cx="400051" cy="89548"/>
          </a:xfrm>
          <a:custGeom>
            <a:avLst/>
            <a:gdLst/>
            <a:ahLst/>
            <a:cxnLst/>
            <a:rect l="0" t="0" r="0" b="0"/>
            <a:pathLst>
              <a:path w="400051" h="89548">
                <a:moveTo>
                  <a:pt x="0" y="55257"/>
                </a:moveTo>
                <a:lnTo>
                  <a:pt x="12137" y="43122"/>
                </a:lnTo>
                <a:lnTo>
                  <a:pt x="18251" y="39547"/>
                </a:lnTo>
                <a:lnTo>
                  <a:pt x="24868" y="37164"/>
                </a:lnTo>
                <a:lnTo>
                  <a:pt x="31819" y="35575"/>
                </a:lnTo>
                <a:lnTo>
                  <a:pt x="40263" y="31976"/>
                </a:lnTo>
                <a:lnTo>
                  <a:pt x="49702" y="27037"/>
                </a:lnTo>
                <a:lnTo>
                  <a:pt x="59805" y="21204"/>
                </a:lnTo>
                <a:lnTo>
                  <a:pt x="69080" y="17315"/>
                </a:lnTo>
                <a:lnTo>
                  <a:pt x="77804" y="14722"/>
                </a:lnTo>
                <a:lnTo>
                  <a:pt x="86159" y="12994"/>
                </a:lnTo>
                <a:lnTo>
                  <a:pt x="95540" y="10572"/>
                </a:lnTo>
                <a:lnTo>
                  <a:pt x="105603" y="7687"/>
                </a:lnTo>
                <a:lnTo>
                  <a:pt x="116122" y="4494"/>
                </a:lnTo>
                <a:lnTo>
                  <a:pt x="125675" y="2365"/>
                </a:lnTo>
                <a:lnTo>
                  <a:pt x="134583" y="946"/>
                </a:lnTo>
                <a:lnTo>
                  <a:pt x="143063" y="0"/>
                </a:lnTo>
                <a:lnTo>
                  <a:pt x="155065" y="639"/>
                </a:lnTo>
                <a:lnTo>
                  <a:pt x="169417" y="2335"/>
                </a:lnTo>
                <a:lnTo>
                  <a:pt x="185334" y="4736"/>
                </a:lnTo>
                <a:lnTo>
                  <a:pt x="199757" y="6336"/>
                </a:lnTo>
                <a:lnTo>
                  <a:pt x="213182" y="7403"/>
                </a:lnTo>
                <a:lnTo>
                  <a:pt x="225941" y="8114"/>
                </a:lnTo>
                <a:lnTo>
                  <a:pt x="238258" y="9859"/>
                </a:lnTo>
                <a:lnTo>
                  <a:pt x="250279" y="12292"/>
                </a:lnTo>
                <a:lnTo>
                  <a:pt x="262103" y="15184"/>
                </a:lnTo>
                <a:lnTo>
                  <a:pt x="271255" y="17112"/>
                </a:lnTo>
                <a:lnTo>
                  <a:pt x="278627" y="18397"/>
                </a:lnTo>
                <a:lnTo>
                  <a:pt x="284811" y="19254"/>
                </a:lnTo>
                <a:lnTo>
                  <a:pt x="292745" y="21095"/>
                </a:lnTo>
                <a:lnTo>
                  <a:pt x="301844" y="23593"/>
                </a:lnTo>
                <a:lnTo>
                  <a:pt x="311719" y="26528"/>
                </a:lnTo>
                <a:lnTo>
                  <a:pt x="323383" y="32294"/>
                </a:lnTo>
                <a:lnTo>
                  <a:pt x="336238" y="39949"/>
                </a:lnTo>
                <a:lnTo>
                  <a:pt x="349890" y="48862"/>
                </a:lnTo>
                <a:lnTo>
                  <a:pt x="361529" y="56073"/>
                </a:lnTo>
                <a:lnTo>
                  <a:pt x="371830" y="62151"/>
                </a:lnTo>
                <a:lnTo>
                  <a:pt x="381236" y="67474"/>
                </a:lnTo>
                <a:lnTo>
                  <a:pt x="387508" y="72291"/>
                </a:lnTo>
                <a:lnTo>
                  <a:pt x="391689" y="76773"/>
                </a:lnTo>
                <a:lnTo>
                  <a:pt x="400050" y="8954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06"/>
          <p:cNvSpPr/>
          <p:nvPr/>
        </p:nvSpPr>
        <p:spPr>
          <a:xfrm>
            <a:off x="7863840" y="3909059"/>
            <a:ext cx="491490" cy="91297"/>
          </a:xfrm>
          <a:custGeom>
            <a:avLst/>
            <a:gdLst/>
            <a:ahLst/>
            <a:cxnLst/>
            <a:rect l="0" t="0" r="0" b="0"/>
            <a:pathLst>
              <a:path w="491490" h="91297">
                <a:moveTo>
                  <a:pt x="0" y="0"/>
                </a:moveTo>
                <a:lnTo>
                  <a:pt x="19681" y="9842"/>
                </a:lnTo>
                <a:lnTo>
                  <a:pt x="22011" y="11641"/>
                </a:lnTo>
                <a:lnTo>
                  <a:pt x="24834" y="14111"/>
                </a:lnTo>
                <a:lnTo>
                  <a:pt x="27986" y="17028"/>
                </a:lnTo>
                <a:lnTo>
                  <a:pt x="32627" y="20242"/>
                </a:lnTo>
                <a:lnTo>
                  <a:pt x="38261" y="23655"/>
                </a:lnTo>
                <a:lnTo>
                  <a:pt x="44557" y="27200"/>
                </a:lnTo>
                <a:lnTo>
                  <a:pt x="52565" y="30834"/>
                </a:lnTo>
                <a:lnTo>
                  <a:pt x="61713" y="34526"/>
                </a:lnTo>
                <a:lnTo>
                  <a:pt x="82037" y="42015"/>
                </a:lnTo>
                <a:lnTo>
                  <a:pt x="103772" y="49577"/>
                </a:lnTo>
                <a:lnTo>
                  <a:pt x="112361" y="53372"/>
                </a:lnTo>
                <a:lnTo>
                  <a:pt x="119357" y="57171"/>
                </a:lnTo>
                <a:lnTo>
                  <a:pt x="125291" y="60974"/>
                </a:lnTo>
                <a:lnTo>
                  <a:pt x="130517" y="64780"/>
                </a:lnTo>
                <a:lnTo>
                  <a:pt x="135271" y="68587"/>
                </a:lnTo>
                <a:lnTo>
                  <a:pt x="139711" y="72395"/>
                </a:lnTo>
                <a:lnTo>
                  <a:pt x="145210" y="74933"/>
                </a:lnTo>
                <a:lnTo>
                  <a:pt x="158094" y="77754"/>
                </a:lnTo>
                <a:lnTo>
                  <a:pt x="172288" y="79008"/>
                </a:lnTo>
                <a:lnTo>
                  <a:pt x="179627" y="79342"/>
                </a:lnTo>
                <a:lnTo>
                  <a:pt x="187062" y="80835"/>
                </a:lnTo>
                <a:lnTo>
                  <a:pt x="194558" y="83100"/>
                </a:lnTo>
                <a:lnTo>
                  <a:pt x="202095" y="85880"/>
                </a:lnTo>
                <a:lnTo>
                  <a:pt x="209660" y="87733"/>
                </a:lnTo>
                <a:lnTo>
                  <a:pt x="224839" y="89793"/>
                </a:lnTo>
                <a:lnTo>
                  <a:pt x="233713" y="90342"/>
                </a:lnTo>
                <a:lnTo>
                  <a:pt x="253732" y="90953"/>
                </a:lnTo>
                <a:lnTo>
                  <a:pt x="280355" y="91296"/>
                </a:lnTo>
                <a:lnTo>
                  <a:pt x="287233" y="90074"/>
                </a:lnTo>
                <a:lnTo>
                  <a:pt x="293089" y="87990"/>
                </a:lnTo>
                <a:lnTo>
                  <a:pt x="298262" y="85330"/>
                </a:lnTo>
                <a:lnTo>
                  <a:pt x="309331" y="82287"/>
                </a:lnTo>
                <a:lnTo>
                  <a:pt x="324330" y="78988"/>
                </a:lnTo>
                <a:lnTo>
                  <a:pt x="341950" y="75519"/>
                </a:lnTo>
                <a:lnTo>
                  <a:pt x="356237" y="71936"/>
                </a:lnTo>
                <a:lnTo>
                  <a:pt x="368301" y="68278"/>
                </a:lnTo>
                <a:lnTo>
                  <a:pt x="378884" y="64568"/>
                </a:lnTo>
                <a:lnTo>
                  <a:pt x="387209" y="62096"/>
                </a:lnTo>
                <a:lnTo>
                  <a:pt x="399847" y="59348"/>
                </a:lnTo>
                <a:lnTo>
                  <a:pt x="404994" y="57346"/>
                </a:lnTo>
                <a:lnTo>
                  <a:pt x="409696" y="54741"/>
                </a:lnTo>
                <a:lnTo>
                  <a:pt x="414101" y="51734"/>
                </a:lnTo>
                <a:lnTo>
                  <a:pt x="419577" y="48459"/>
                </a:lnTo>
                <a:lnTo>
                  <a:pt x="425767" y="45007"/>
                </a:lnTo>
                <a:lnTo>
                  <a:pt x="439419" y="37783"/>
                </a:lnTo>
                <a:lnTo>
                  <a:pt x="453954" y="30339"/>
                </a:lnTo>
                <a:lnTo>
                  <a:pt x="460117" y="27846"/>
                </a:lnTo>
                <a:lnTo>
                  <a:pt x="470349" y="25076"/>
                </a:lnTo>
                <a:lnTo>
                  <a:pt x="479131" y="23845"/>
                </a:lnTo>
                <a:lnTo>
                  <a:pt x="491489" y="228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07"/>
          <p:cNvSpPr/>
          <p:nvPr/>
        </p:nvSpPr>
        <p:spPr>
          <a:xfrm>
            <a:off x="7955279" y="3840479"/>
            <a:ext cx="320041" cy="91240"/>
          </a:xfrm>
          <a:custGeom>
            <a:avLst/>
            <a:gdLst/>
            <a:ahLst/>
            <a:cxnLst/>
            <a:rect l="0" t="0" r="0" b="0"/>
            <a:pathLst>
              <a:path w="320041" h="91240">
                <a:moveTo>
                  <a:pt x="0" y="11430"/>
                </a:moveTo>
                <a:lnTo>
                  <a:pt x="29524" y="31113"/>
                </a:lnTo>
                <a:lnTo>
                  <a:pt x="33653" y="34712"/>
                </a:lnTo>
                <a:lnTo>
                  <a:pt x="38946" y="39651"/>
                </a:lnTo>
                <a:lnTo>
                  <a:pt x="59622" y="59762"/>
                </a:lnTo>
                <a:lnTo>
                  <a:pt x="71994" y="72036"/>
                </a:lnTo>
                <a:lnTo>
                  <a:pt x="77206" y="75964"/>
                </a:lnTo>
                <a:lnTo>
                  <a:pt x="83221" y="79853"/>
                </a:lnTo>
                <a:lnTo>
                  <a:pt x="89771" y="83715"/>
                </a:lnTo>
                <a:lnTo>
                  <a:pt x="96678" y="86290"/>
                </a:lnTo>
                <a:lnTo>
                  <a:pt x="103822" y="88007"/>
                </a:lnTo>
                <a:lnTo>
                  <a:pt x="111125" y="89152"/>
                </a:lnTo>
                <a:lnTo>
                  <a:pt x="117263" y="89915"/>
                </a:lnTo>
                <a:lnTo>
                  <a:pt x="122626" y="90423"/>
                </a:lnTo>
                <a:lnTo>
                  <a:pt x="131971" y="90988"/>
                </a:lnTo>
                <a:lnTo>
                  <a:pt x="140357" y="91239"/>
                </a:lnTo>
                <a:lnTo>
                  <a:pt x="146912" y="90036"/>
                </a:lnTo>
                <a:lnTo>
                  <a:pt x="155091" y="87964"/>
                </a:lnTo>
                <a:lnTo>
                  <a:pt x="164354" y="85313"/>
                </a:lnTo>
                <a:lnTo>
                  <a:pt x="171800" y="83546"/>
                </a:lnTo>
                <a:lnTo>
                  <a:pt x="178033" y="82367"/>
                </a:lnTo>
                <a:lnTo>
                  <a:pt x="183459" y="81581"/>
                </a:lnTo>
                <a:lnTo>
                  <a:pt x="189616" y="79788"/>
                </a:lnTo>
                <a:lnTo>
                  <a:pt x="196261" y="77322"/>
                </a:lnTo>
                <a:lnTo>
                  <a:pt x="203231" y="74408"/>
                </a:lnTo>
                <a:lnTo>
                  <a:pt x="210417" y="72465"/>
                </a:lnTo>
                <a:lnTo>
                  <a:pt x="217749" y="71171"/>
                </a:lnTo>
                <a:lnTo>
                  <a:pt x="225175" y="70307"/>
                </a:lnTo>
                <a:lnTo>
                  <a:pt x="231398" y="68462"/>
                </a:lnTo>
                <a:lnTo>
                  <a:pt x="236815" y="65961"/>
                </a:lnTo>
                <a:lnTo>
                  <a:pt x="241697" y="63024"/>
                </a:lnTo>
                <a:lnTo>
                  <a:pt x="246221" y="61066"/>
                </a:lnTo>
                <a:lnTo>
                  <a:pt x="254636" y="58891"/>
                </a:lnTo>
                <a:lnTo>
                  <a:pt x="257387" y="57041"/>
                </a:lnTo>
                <a:lnTo>
                  <a:pt x="259221" y="54537"/>
                </a:lnTo>
                <a:lnTo>
                  <a:pt x="260445" y="51598"/>
                </a:lnTo>
                <a:lnTo>
                  <a:pt x="262530" y="49639"/>
                </a:lnTo>
                <a:lnTo>
                  <a:pt x="265191" y="48333"/>
                </a:lnTo>
                <a:lnTo>
                  <a:pt x="268233" y="47462"/>
                </a:lnTo>
                <a:lnTo>
                  <a:pt x="271532" y="45612"/>
                </a:lnTo>
                <a:lnTo>
                  <a:pt x="275002" y="43108"/>
                </a:lnTo>
                <a:lnTo>
                  <a:pt x="278585" y="40169"/>
                </a:lnTo>
                <a:lnTo>
                  <a:pt x="282243" y="38209"/>
                </a:lnTo>
                <a:lnTo>
                  <a:pt x="289696" y="36032"/>
                </a:lnTo>
                <a:lnTo>
                  <a:pt x="293460" y="34182"/>
                </a:lnTo>
                <a:lnTo>
                  <a:pt x="297240" y="31678"/>
                </a:lnTo>
                <a:lnTo>
                  <a:pt x="301030" y="28739"/>
                </a:lnTo>
                <a:lnTo>
                  <a:pt x="303557" y="25509"/>
                </a:lnTo>
                <a:lnTo>
                  <a:pt x="305242" y="22086"/>
                </a:lnTo>
                <a:lnTo>
                  <a:pt x="3200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Angle-Angle-Side (AAS)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two angles and a non-included side of one triangle are congruent to the corresponding parts of another triangle, then the triangles are congruent.</a:t>
            </a:r>
            <a:endParaRPr lang="en-US" dirty="0"/>
          </a:p>
        </p:txBody>
      </p:sp>
      <p:sp>
        <p:nvSpPr>
          <p:cNvPr id="4" name="SMARTPenAnnotation329"/>
          <p:cNvSpPr/>
          <p:nvPr/>
        </p:nvSpPr>
        <p:spPr>
          <a:xfrm>
            <a:off x="3680459" y="3852522"/>
            <a:ext cx="2183132" cy="2228238"/>
          </a:xfrm>
          <a:custGeom>
            <a:avLst/>
            <a:gdLst/>
            <a:ahLst/>
            <a:cxnLst/>
            <a:rect l="0" t="0" r="0" b="0"/>
            <a:pathLst>
              <a:path w="2183132" h="2228238">
                <a:moveTo>
                  <a:pt x="0" y="2228237"/>
                </a:moveTo>
                <a:lnTo>
                  <a:pt x="0" y="2222170"/>
                </a:lnTo>
                <a:lnTo>
                  <a:pt x="9126" y="2199616"/>
                </a:lnTo>
                <a:lnTo>
                  <a:pt x="19496" y="2179400"/>
                </a:lnTo>
                <a:lnTo>
                  <a:pt x="26869" y="2169279"/>
                </a:lnTo>
                <a:lnTo>
                  <a:pt x="29343" y="2163531"/>
                </a:lnTo>
                <a:lnTo>
                  <a:pt x="34094" y="2144577"/>
                </a:lnTo>
                <a:lnTo>
                  <a:pt x="39707" y="2134752"/>
                </a:lnTo>
                <a:lnTo>
                  <a:pt x="43048" y="2119378"/>
                </a:lnTo>
                <a:lnTo>
                  <a:pt x="48315" y="2089302"/>
                </a:lnTo>
                <a:lnTo>
                  <a:pt x="65112" y="2028378"/>
                </a:lnTo>
                <a:lnTo>
                  <a:pt x="76302" y="2002368"/>
                </a:lnTo>
                <a:lnTo>
                  <a:pt x="87661" y="1954162"/>
                </a:lnTo>
                <a:lnTo>
                  <a:pt x="99069" y="1891054"/>
                </a:lnTo>
                <a:lnTo>
                  <a:pt x="110916" y="1840370"/>
                </a:lnTo>
                <a:lnTo>
                  <a:pt x="119700" y="1781911"/>
                </a:lnTo>
                <a:lnTo>
                  <a:pt x="125809" y="1726196"/>
                </a:lnTo>
                <a:lnTo>
                  <a:pt x="135773" y="1676189"/>
                </a:lnTo>
                <a:lnTo>
                  <a:pt x="147550" y="1622202"/>
                </a:lnTo>
                <a:lnTo>
                  <a:pt x="162394" y="1563955"/>
                </a:lnTo>
                <a:lnTo>
                  <a:pt x="180972" y="1477917"/>
                </a:lnTo>
                <a:lnTo>
                  <a:pt x="193038" y="1419414"/>
                </a:lnTo>
                <a:lnTo>
                  <a:pt x="202352" y="1370252"/>
                </a:lnTo>
                <a:lnTo>
                  <a:pt x="216088" y="1288533"/>
                </a:lnTo>
                <a:lnTo>
                  <a:pt x="224069" y="1249978"/>
                </a:lnTo>
                <a:lnTo>
                  <a:pt x="233199" y="1211575"/>
                </a:lnTo>
                <a:lnTo>
                  <a:pt x="275229" y="1052620"/>
                </a:lnTo>
                <a:lnTo>
                  <a:pt x="290811" y="997081"/>
                </a:lnTo>
                <a:lnTo>
                  <a:pt x="304510" y="945727"/>
                </a:lnTo>
                <a:lnTo>
                  <a:pt x="323298" y="863636"/>
                </a:lnTo>
                <a:lnTo>
                  <a:pt x="333642" y="825743"/>
                </a:lnTo>
                <a:lnTo>
                  <a:pt x="355296" y="759934"/>
                </a:lnTo>
                <a:lnTo>
                  <a:pt x="376771" y="697175"/>
                </a:lnTo>
                <a:lnTo>
                  <a:pt x="425022" y="542146"/>
                </a:lnTo>
                <a:lnTo>
                  <a:pt x="484061" y="381614"/>
                </a:lnTo>
                <a:lnTo>
                  <a:pt x="518716" y="290177"/>
                </a:lnTo>
                <a:lnTo>
                  <a:pt x="539151" y="231498"/>
                </a:lnTo>
                <a:lnTo>
                  <a:pt x="560933" y="180864"/>
                </a:lnTo>
                <a:lnTo>
                  <a:pt x="593825" y="114821"/>
                </a:lnTo>
                <a:lnTo>
                  <a:pt x="607237" y="82632"/>
                </a:lnTo>
                <a:lnTo>
                  <a:pt x="653676" y="15079"/>
                </a:lnTo>
                <a:lnTo>
                  <a:pt x="664326" y="6361"/>
                </a:lnTo>
                <a:lnTo>
                  <a:pt x="673293" y="2487"/>
                </a:lnTo>
                <a:lnTo>
                  <a:pt x="677462" y="1454"/>
                </a:lnTo>
                <a:lnTo>
                  <a:pt x="707601" y="0"/>
                </a:lnTo>
                <a:lnTo>
                  <a:pt x="727663" y="3046"/>
                </a:lnTo>
                <a:lnTo>
                  <a:pt x="761239" y="15350"/>
                </a:lnTo>
                <a:lnTo>
                  <a:pt x="778567" y="26272"/>
                </a:lnTo>
                <a:lnTo>
                  <a:pt x="791745" y="37551"/>
                </a:lnTo>
                <a:lnTo>
                  <a:pt x="849392" y="61865"/>
                </a:lnTo>
                <a:lnTo>
                  <a:pt x="913366" y="92579"/>
                </a:lnTo>
                <a:lnTo>
                  <a:pt x="973688" y="122463"/>
                </a:lnTo>
                <a:lnTo>
                  <a:pt x="980595" y="127158"/>
                </a:lnTo>
                <a:lnTo>
                  <a:pt x="995044" y="132375"/>
                </a:lnTo>
                <a:lnTo>
                  <a:pt x="1028982" y="142313"/>
                </a:lnTo>
                <a:lnTo>
                  <a:pt x="1154232" y="185669"/>
                </a:lnTo>
                <a:lnTo>
                  <a:pt x="1213609" y="207486"/>
                </a:lnTo>
                <a:lnTo>
                  <a:pt x="1281485" y="229036"/>
                </a:lnTo>
                <a:lnTo>
                  <a:pt x="1319144" y="240116"/>
                </a:lnTo>
                <a:lnTo>
                  <a:pt x="1408400" y="269362"/>
                </a:lnTo>
                <a:lnTo>
                  <a:pt x="1492096" y="298446"/>
                </a:lnTo>
                <a:lnTo>
                  <a:pt x="1583816" y="332406"/>
                </a:lnTo>
                <a:lnTo>
                  <a:pt x="1724389" y="379858"/>
                </a:lnTo>
                <a:lnTo>
                  <a:pt x="1856848" y="422000"/>
                </a:lnTo>
                <a:lnTo>
                  <a:pt x="1897029" y="433529"/>
                </a:lnTo>
                <a:lnTo>
                  <a:pt x="1951834" y="446339"/>
                </a:lnTo>
                <a:lnTo>
                  <a:pt x="2016244" y="459619"/>
                </a:lnTo>
                <a:lnTo>
                  <a:pt x="2071331" y="476754"/>
                </a:lnTo>
                <a:lnTo>
                  <a:pt x="2129249" y="496507"/>
                </a:lnTo>
                <a:lnTo>
                  <a:pt x="2147754" y="501000"/>
                </a:lnTo>
                <a:lnTo>
                  <a:pt x="2169980" y="510845"/>
                </a:lnTo>
                <a:lnTo>
                  <a:pt x="2183131" y="5137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30"/>
          <p:cNvSpPr/>
          <p:nvPr/>
        </p:nvSpPr>
        <p:spPr>
          <a:xfrm>
            <a:off x="3714750" y="3486344"/>
            <a:ext cx="3839914" cy="2605846"/>
          </a:xfrm>
          <a:custGeom>
            <a:avLst/>
            <a:gdLst/>
            <a:ahLst/>
            <a:cxnLst/>
            <a:rect l="0" t="0" r="0" b="0"/>
            <a:pathLst>
              <a:path w="3839914" h="2605846">
                <a:moveTo>
                  <a:pt x="0" y="2605845"/>
                </a:moveTo>
                <a:lnTo>
                  <a:pt x="24835" y="2596720"/>
                </a:lnTo>
                <a:lnTo>
                  <a:pt x="73057" y="2560774"/>
                </a:lnTo>
                <a:lnTo>
                  <a:pt x="188188" y="2470886"/>
                </a:lnTo>
                <a:lnTo>
                  <a:pt x="268770" y="2393880"/>
                </a:lnTo>
                <a:lnTo>
                  <a:pt x="411047" y="2251944"/>
                </a:lnTo>
                <a:lnTo>
                  <a:pt x="493856" y="2179863"/>
                </a:lnTo>
                <a:lnTo>
                  <a:pt x="578324" y="2102812"/>
                </a:lnTo>
                <a:lnTo>
                  <a:pt x="667533" y="2026562"/>
                </a:lnTo>
                <a:lnTo>
                  <a:pt x="746125" y="1952244"/>
                </a:lnTo>
                <a:lnTo>
                  <a:pt x="844632" y="1871619"/>
                </a:lnTo>
                <a:lnTo>
                  <a:pt x="933204" y="1799146"/>
                </a:lnTo>
                <a:lnTo>
                  <a:pt x="1028077" y="1720766"/>
                </a:lnTo>
                <a:lnTo>
                  <a:pt x="1143212" y="1639253"/>
                </a:lnTo>
                <a:lnTo>
                  <a:pt x="1239651" y="1569795"/>
                </a:lnTo>
                <a:lnTo>
                  <a:pt x="1352201" y="1495932"/>
                </a:lnTo>
                <a:lnTo>
                  <a:pt x="1438559" y="1435891"/>
                </a:lnTo>
                <a:lnTo>
                  <a:pt x="1555853" y="1347596"/>
                </a:lnTo>
                <a:lnTo>
                  <a:pt x="1778738" y="1189858"/>
                </a:lnTo>
                <a:lnTo>
                  <a:pt x="1917641" y="1086995"/>
                </a:lnTo>
                <a:lnTo>
                  <a:pt x="2023059" y="1012834"/>
                </a:lnTo>
                <a:lnTo>
                  <a:pt x="2138475" y="932240"/>
                </a:lnTo>
                <a:lnTo>
                  <a:pt x="2243348" y="853818"/>
                </a:lnTo>
                <a:lnTo>
                  <a:pt x="2364593" y="769434"/>
                </a:lnTo>
                <a:lnTo>
                  <a:pt x="2473498" y="694157"/>
                </a:lnTo>
                <a:lnTo>
                  <a:pt x="2500142" y="675436"/>
                </a:lnTo>
                <a:lnTo>
                  <a:pt x="2602395" y="612268"/>
                </a:lnTo>
                <a:lnTo>
                  <a:pt x="2725261" y="523401"/>
                </a:lnTo>
                <a:lnTo>
                  <a:pt x="2830117" y="458293"/>
                </a:lnTo>
                <a:lnTo>
                  <a:pt x="2948984" y="381740"/>
                </a:lnTo>
                <a:lnTo>
                  <a:pt x="3068677" y="301037"/>
                </a:lnTo>
                <a:lnTo>
                  <a:pt x="3215082" y="213845"/>
                </a:lnTo>
                <a:lnTo>
                  <a:pt x="3331155" y="139601"/>
                </a:lnTo>
                <a:lnTo>
                  <a:pt x="3372842" y="111333"/>
                </a:lnTo>
                <a:lnTo>
                  <a:pt x="3447102" y="74926"/>
                </a:lnTo>
                <a:lnTo>
                  <a:pt x="3492641" y="43831"/>
                </a:lnTo>
                <a:lnTo>
                  <a:pt x="3508508" y="38423"/>
                </a:lnTo>
                <a:lnTo>
                  <a:pt x="3524027" y="34748"/>
                </a:lnTo>
                <a:lnTo>
                  <a:pt x="3545773" y="25540"/>
                </a:lnTo>
                <a:lnTo>
                  <a:pt x="3563365" y="14768"/>
                </a:lnTo>
                <a:lnTo>
                  <a:pt x="3589039" y="4803"/>
                </a:lnTo>
                <a:lnTo>
                  <a:pt x="3605817" y="1286"/>
                </a:lnTo>
                <a:lnTo>
                  <a:pt x="3620754" y="0"/>
                </a:lnTo>
                <a:lnTo>
                  <a:pt x="3625560" y="3279"/>
                </a:lnTo>
                <a:lnTo>
                  <a:pt x="3632927" y="9664"/>
                </a:lnTo>
                <a:lnTo>
                  <a:pt x="3637321" y="10537"/>
                </a:lnTo>
                <a:lnTo>
                  <a:pt x="3640270" y="10770"/>
                </a:lnTo>
                <a:lnTo>
                  <a:pt x="3642237" y="12195"/>
                </a:lnTo>
                <a:lnTo>
                  <a:pt x="3643548" y="14415"/>
                </a:lnTo>
                <a:lnTo>
                  <a:pt x="3644422" y="17165"/>
                </a:lnTo>
                <a:lnTo>
                  <a:pt x="3647095" y="39829"/>
                </a:lnTo>
                <a:lnTo>
                  <a:pt x="3653922" y="62606"/>
                </a:lnTo>
                <a:lnTo>
                  <a:pt x="3656873" y="130885"/>
                </a:lnTo>
                <a:lnTo>
                  <a:pt x="3657596" y="515032"/>
                </a:lnTo>
                <a:lnTo>
                  <a:pt x="3648553" y="584732"/>
                </a:lnTo>
                <a:lnTo>
                  <a:pt x="3647229" y="640773"/>
                </a:lnTo>
                <a:lnTo>
                  <a:pt x="3646640" y="771513"/>
                </a:lnTo>
                <a:lnTo>
                  <a:pt x="3647753" y="825427"/>
                </a:lnTo>
                <a:lnTo>
                  <a:pt x="3665959" y="1192927"/>
                </a:lnTo>
                <a:lnTo>
                  <a:pt x="3668934" y="1253981"/>
                </a:lnTo>
                <a:lnTo>
                  <a:pt x="3674491" y="1302284"/>
                </a:lnTo>
                <a:lnTo>
                  <a:pt x="3710701" y="1565703"/>
                </a:lnTo>
                <a:lnTo>
                  <a:pt x="3715861" y="1612697"/>
                </a:lnTo>
                <a:lnTo>
                  <a:pt x="3725404" y="1693276"/>
                </a:lnTo>
                <a:lnTo>
                  <a:pt x="3733282" y="1739656"/>
                </a:lnTo>
                <a:lnTo>
                  <a:pt x="3749656" y="1830982"/>
                </a:lnTo>
                <a:lnTo>
                  <a:pt x="3761167" y="1905438"/>
                </a:lnTo>
                <a:lnTo>
                  <a:pt x="3777289" y="1985943"/>
                </a:lnTo>
                <a:lnTo>
                  <a:pt x="3793345" y="2061093"/>
                </a:lnTo>
                <a:lnTo>
                  <a:pt x="3804924" y="2132441"/>
                </a:lnTo>
                <a:lnTo>
                  <a:pt x="3820772" y="2213694"/>
                </a:lnTo>
                <a:lnTo>
                  <a:pt x="3836178" y="2303944"/>
                </a:lnTo>
                <a:lnTo>
                  <a:pt x="3839913" y="2359126"/>
                </a:lnTo>
                <a:lnTo>
                  <a:pt x="3838832" y="2366435"/>
                </a:lnTo>
                <a:lnTo>
                  <a:pt x="3829050" y="24001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31"/>
          <p:cNvSpPr/>
          <p:nvPr/>
        </p:nvSpPr>
        <p:spPr>
          <a:xfrm>
            <a:off x="5772150" y="4389119"/>
            <a:ext cx="1828801" cy="1451611"/>
          </a:xfrm>
          <a:custGeom>
            <a:avLst/>
            <a:gdLst/>
            <a:ahLst/>
            <a:cxnLst/>
            <a:rect l="0" t="0" r="0" b="0"/>
            <a:pathLst>
              <a:path w="1828801" h="1451611">
                <a:moveTo>
                  <a:pt x="0" y="0"/>
                </a:moveTo>
                <a:lnTo>
                  <a:pt x="18203" y="0"/>
                </a:lnTo>
                <a:lnTo>
                  <a:pt x="23565" y="1270"/>
                </a:lnTo>
                <a:lnTo>
                  <a:pt x="27140" y="3387"/>
                </a:lnTo>
                <a:lnTo>
                  <a:pt x="29523" y="6068"/>
                </a:lnTo>
                <a:lnTo>
                  <a:pt x="32382" y="7856"/>
                </a:lnTo>
                <a:lnTo>
                  <a:pt x="38945" y="9841"/>
                </a:lnTo>
                <a:lnTo>
                  <a:pt x="61034" y="11291"/>
                </a:lnTo>
                <a:lnTo>
                  <a:pt x="64819" y="12607"/>
                </a:lnTo>
                <a:lnTo>
                  <a:pt x="76214" y="19258"/>
                </a:lnTo>
                <a:lnTo>
                  <a:pt x="114771" y="31669"/>
                </a:lnTo>
                <a:lnTo>
                  <a:pt x="131232" y="42263"/>
                </a:lnTo>
                <a:lnTo>
                  <a:pt x="144152" y="52175"/>
                </a:lnTo>
                <a:lnTo>
                  <a:pt x="156023" y="56946"/>
                </a:lnTo>
                <a:lnTo>
                  <a:pt x="167585" y="64569"/>
                </a:lnTo>
                <a:lnTo>
                  <a:pt x="179053" y="68662"/>
                </a:lnTo>
                <a:lnTo>
                  <a:pt x="193035" y="77354"/>
                </a:lnTo>
                <a:lnTo>
                  <a:pt x="241367" y="101470"/>
                </a:lnTo>
                <a:lnTo>
                  <a:pt x="293869" y="139142"/>
                </a:lnTo>
                <a:lnTo>
                  <a:pt x="347826" y="182436"/>
                </a:lnTo>
                <a:lnTo>
                  <a:pt x="381737" y="203630"/>
                </a:lnTo>
                <a:lnTo>
                  <a:pt x="429188" y="246728"/>
                </a:lnTo>
                <a:lnTo>
                  <a:pt x="481394" y="291824"/>
                </a:lnTo>
                <a:lnTo>
                  <a:pt x="527643" y="329090"/>
                </a:lnTo>
                <a:lnTo>
                  <a:pt x="574643" y="370323"/>
                </a:lnTo>
                <a:lnTo>
                  <a:pt x="626871" y="415345"/>
                </a:lnTo>
                <a:lnTo>
                  <a:pt x="674065" y="458011"/>
                </a:lnTo>
                <a:lnTo>
                  <a:pt x="715738" y="498715"/>
                </a:lnTo>
                <a:lnTo>
                  <a:pt x="763250" y="546125"/>
                </a:lnTo>
                <a:lnTo>
                  <a:pt x="811071" y="586056"/>
                </a:lnTo>
                <a:lnTo>
                  <a:pt x="899961" y="663821"/>
                </a:lnTo>
                <a:lnTo>
                  <a:pt x="945084" y="705824"/>
                </a:lnTo>
                <a:lnTo>
                  <a:pt x="970481" y="734067"/>
                </a:lnTo>
                <a:lnTo>
                  <a:pt x="1001819" y="771676"/>
                </a:lnTo>
                <a:lnTo>
                  <a:pt x="1043030" y="807906"/>
                </a:lnTo>
                <a:lnTo>
                  <a:pt x="1086470" y="848679"/>
                </a:lnTo>
                <a:lnTo>
                  <a:pt x="1122897" y="888718"/>
                </a:lnTo>
                <a:lnTo>
                  <a:pt x="1172471" y="933599"/>
                </a:lnTo>
                <a:lnTo>
                  <a:pt x="1212933" y="979717"/>
                </a:lnTo>
                <a:lnTo>
                  <a:pt x="1245385" y="1010464"/>
                </a:lnTo>
                <a:lnTo>
                  <a:pt x="1275359" y="1044887"/>
                </a:lnTo>
                <a:lnTo>
                  <a:pt x="1319800" y="1087260"/>
                </a:lnTo>
                <a:lnTo>
                  <a:pt x="1363025" y="1125214"/>
                </a:lnTo>
                <a:lnTo>
                  <a:pt x="1415625" y="1169481"/>
                </a:lnTo>
                <a:lnTo>
                  <a:pt x="1464827" y="1209379"/>
                </a:lnTo>
                <a:lnTo>
                  <a:pt x="1512676" y="1251992"/>
                </a:lnTo>
                <a:lnTo>
                  <a:pt x="1549855" y="1285079"/>
                </a:lnTo>
                <a:lnTo>
                  <a:pt x="1590947" y="1316213"/>
                </a:lnTo>
                <a:lnTo>
                  <a:pt x="1642870" y="1351441"/>
                </a:lnTo>
                <a:lnTo>
                  <a:pt x="1661808" y="1365063"/>
                </a:lnTo>
                <a:lnTo>
                  <a:pt x="1675463" y="1370934"/>
                </a:lnTo>
                <a:lnTo>
                  <a:pt x="1701394" y="1387254"/>
                </a:lnTo>
                <a:lnTo>
                  <a:pt x="1712061" y="1391258"/>
                </a:lnTo>
                <a:lnTo>
                  <a:pt x="1716685" y="1392325"/>
                </a:lnTo>
                <a:lnTo>
                  <a:pt x="1725207" y="1396898"/>
                </a:lnTo>
                <a:lnTo>
                  <a:pt x="1744884" y="1412562"/>
                </a:lnTo>
                <a:lnTo>
                  <a:pt x="1756381" y="1417180"/>
                </a:lnTo>
                <a:lnTo>
                  <a:pt x="1767831" y="1424758"/>
                </a:lnTo>
                <a:lnTo>
                  <a:pt x="1779267" y="1428837"/>
                </a:lnTo>
                <a:lnTo>
                  <a:pt x="1790699" y="1436255"/>
                </a:lnTo>
                <a:lnTo>
                  <a:pt x="1802129" y="1440287"/>
                </a:lnTo>
                <a:lnTo>
                  <a:pt x="1813559" y="1447691"/>
                </a:lnTo>
                <a:lnTo>
                  <a:pt x="1828800" y="1451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32"/>
          <p:cNvSpPr/>
          <p:nvPr/>
        </p:nvSpPr>
        <p:spPr>
          <a:xfrm>
            <a:off x="5560231" y="4331970"/>
            <a:ext cx="63329" cy="262890"/>
          </a:xfrm>
          <a:custGeom>
            <a:avLst/>
            <a:gdLst/>
            <a:ahLst/>
            <a:cxnLst/>
            <a:rect l="0" t="0" r="0" b="0"/>
            <a:pathLst>
              <a:path w="63329" h="262890">
                <a:moveTo>
                  <a:pt x="29039" y="0"/>
                </a:moveTo>
                <a:lnTo>
                  <a:pt x="29039" y="6067"/>
                </a:lnTo>
                <a:lnTo>
                  <a:pt x="27769" y="10395"/>
                </a:lnTo>
                <a:lnTo>
                  <a:pt x="25652" y="15820"/>
                </a:lnTo>
                <a:lnTo>
                  <a:pt x="22971" y="21976"/>
                </a:lnTo>
                <a:lnTo>
                  <a:pt x="19914" y="31160"/>
                </a:lnTo>
                <a:lnTo>
                  <a:pt x="16605" y="42363"/>
                </a:lnTo>
                <a:lnTo>
                  <a:pt x="13130" y="54912"/>
                </a:lnTo>
                <a:lnTo>
                  <a:pt x="10813" y="65818"/>
                </a:lnTo>
                <a:lnTo>
                  <a:pt x="9268" y="75629"/>
                </a:lnTo>
                <a:lnTo>
                  <a:pt x="8238" y="84709"/>
                </a:lnTo>
                <a:lnTo>
                  <a:pt x="6282" y="93302"/>
                </a:lnTo>
                <a:lnTo>
                  <a:pt x="3707" y="101571"/>
                </a:lnTo>
                <a:lnTo>
                  <a:pt x="721" y="109624"/>
                </a:lnTo>
                <a:lnTo>
                  <a:pt x="0" y="117533"/>
                </a:lnTo>
                <a:lnTo>
                  <a:pt x="790" y="125345"/>
                </a:lnTo>
                <a:lnTo>
                  <a:pt x="2586" y="133093"/>
                </a:lnTo>
                <a:lnTo>
                  <a:pt x="3784" y="139529"/>
                </a:lnTo>
                <a:lnTo>
                  <a:pt x="4582" y="145089"/>
                </a:lnTo>
                <a:lnTo>
                  <a:pt x="5114" y="150066"/>
                </a:lnTo>
                <a:lnTo>
                  <a:pt x="5469" y="154654"/>
                </a:lnTo>
                <a:lnTo>
                  <a:pt x="5706" y="158983"/>
                </a:lnTo>
                <a:lnTo>
                  <a:pt x="6085" y="168987"/>
                </a:lnTo>
                <a:lnTo>
                  <a:pt x="6151" y="176788"/>
                </a:lnTo>
                <a:lnTo>
                  <a:pt x="7430" y="181358"/>
                </a:lnTo>
                <a:lnTo>
                  <a:pt x="9553" y="186945"/>
                </a:lnTo>
                <a:lnTo>
                  <a:pt x="12238" y="193210"/>
                </a:lnTo>
                <a:lnTo>
                  <a:pt x="15298" y="198656"/>
                </a:lnTo>
                <a:lnTo>
                  <a:pt x="18609" y="203558"/>
                </a:lnTo>
                <a:lnTo>
                  <a:pt x="22085" y="208095"/>
                </a:lnTo>
                <a:lnTo>
                  <a:pt x="25673" y="212390"/>
                </a:lnTo>
                <a:lnTo>
                  <a:pt x="29335" y="216523"/>
                </a:lnTo>
                <a:lnTo>
                  <a:pt x="33046" y="220549"/>
                </a:lnTo>
                <a:lnTo>
                  <a:pt x="38060" y="227042"/>
                </a:lnTo>
                <a:lnTo>
                  <a:pt x="43943" y="235181"/>
                </a:lnTo>
                <a:lnTo>
                  <a:pt x="63328" y="2628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33"/>
          <p:cNvSpPr/>
          <p:nvPr/>
        </p:nvSpPr>
        <p:spPr>
          <a:xfrm>
            <a:off x="6126479" y="4286250"/>
            <a:ext cx="125570" cy="274320"/>
          </a:xfrm>
          <a:custGeom>
            <a:avLst/>
            <a:gdLst/>
            <a:ahLst/>
            <a:cxnLst/>
            <a:rect l="0" t="0" r="0" b="0"/>
            <a:pathLst>
              <a:path w="125570" h="274320">
                <a:moveTo>
                  <a:pt x="0" y="0"/>
                </a:moveTo>
                <a:lnTo>
                  <a:pt x="6068" y="0"/>
                </a:lnTo>
                <a:lnTo>
                  <a:pt x="10396" y="1270"/>
                </a:lnTo>
                <a:lnTo>
                  <a:pt x="15821" y="3386"/>
                </a:lnTo>
                <a:lnTo>
                  <a:pt x="30642" y="9840"/>
                </a:lnTo>
                <a:lnTo>
                  <a:pt x="33128" y="10371"/>
                </a:lnTo>
                <a:lnTo>
                  <a:pt x="36056" y="10723"/>
                </a:lnTo>
                <a:lnTo>
                  <a:pt x="39278" y="10959"/>
                </a:lnTo>
                <a:lnTo>
                  <a:pt x="42695" y="12386"/>
                </a:lnTo>
                <a:lnTo>
                  <a:pt x="46244" y="14607"/>
                </a:lnTo>
                <a:lnTo>
                  <a:pt x="54996" y="21229"/>
                </a:lnTo>
                <a:lnTo>
                  <a:pt x="58254" y="24313"/>
                </a:lnTo>
                <a:lnTo>
                  <a:pt x="104763" y="70486"/>
                </a:lnTo>
                <a:lnTo>
                  <a:pt x="107942" y="76200"/>
                </a:lnTo>
                <a:lnTo>
                  <a:pt x="110062" y="82550"/>
                </a:lnTo>
                <a:lnTo>
                  <a:pt x="111475" y="89323"/>
                </a:lnTo>
                <a:lnTo>
                  <a:pt x="113687" y="95108"/>
                </a:lnTo>
                <a:lnTo>
                  <a:pt x="116431" y="100236"/>
                </a:lnTo>
                <a:lnTo>
                  <a:pt x="119531" y="104924"/>
                </a:lnTo>
                <a:lnTo>
                  <a:pt x="121598" y="109319"/>
                </a:lnTo>
                <a:lnTo>
                  <a:pt x="123894" y="117589"/>
                </a:lnTo>
                <a:lnTo>
                  <a:pt x="124506" y="124112"/>
                </a:lnTo>
                <a:lnTo>
                  <a:pt x="124914" y="132271"/>
                </a:lnTo>
                <a:lnTo>
                  <a:pt x="125489" y="155185"/>
                </a:lnTo>
                <a:lnTo>
                  <a:pt x="125569" y="160606"/>
                </a:lnTo>
                <a:lnTo>
                  <a:pt x="124353" y="169301"/>
                </a:lnTo>
                <a:lnTo>
                  <a:pt x="122272" y="180177"/>
                </a:lnTo>
                <a:lnTo>
                  <a:pt x="119615" y="192508"/>
                </a:lnTo>
                <a:lnTo>
                  <a:pt x="116573" y="201998"/>
                </a:lnTo>
                <a:lnTo>
                  <a:pt x="113276" y="209596"/>
                </a:lnTo>
                <a:lnTo>
                  <a:pt x="104926" y="224846"/>
                </a:lnTo>
                <a:lnTo>
                  <a:pt x="97412" y="239622"/>
                </a:lnTo>
                <a:lnTo>
                  <a:pt x="94151" y="244838"/>
                </a:lnTo>
                <a:lnTo>
                  <a:pt x="90708" y="249585"/>
                </a:lnTo>
                <a:lnTo>
                  <a:pt x="82124" y="260262"/>
                </a:lnTo>
                <a:lnTo>
                  <a:pt x="80149" y="262408"/>
                </a:lnTo>
                <a:lnTo>
                  <a:pt x="68580" y="2743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34"/>
          <p:cNvSpPr/>
          <p:nvPr/>
        </p:nvSpPr>
        <p:spPr>
          <a:xfrm>
            <a:off x="4229100" y="3966209"/>
            <a:ext cx="422910" cy="171448"/>
          </a:xfrm>
          <a:custGeom>
            <a:avLst/>
            <a:gdLst/>
            <a:ahLst/>
            <a:cxnLst/>
            <a:rect l="0" t="0" r="0" b="0"/>
            <a:pathLst>
              <a:path w="422910" h="171448">
                <a:moveTo>
                  <a:pt x="0" y="160020"/>
                </a:moveTo>
                <a:lnTo>
                  <a:pt x="18203" y="166088"/>
                </a:lnTo>
                <a:lnTo>
                  <a:pt x="28645" y="167876"/>
                </a:lnTo>
                <a:lnTo>
                  <a:pt x="40687" y="169067"/>
                </a:lnTo>
                <a:lnTo>
                  <a:pt x="53794" y="169862"/>
                </a:lnTo>
                <a:lnTo>
                  <a:pt x="81905" y="170745"/>
                </a:lnTo>
                <a:lnTo>
                  <a:pt x="145141" y="171409"/>
                </a:lnTo>
                <a:lnTo>
                  <a:pt x="226123" y="171447"/>
                </a:lnTo>
                <a:lnTo>
                  <a:pt x="240918" y="168908"/>
                </a:lnTo>
                <a:lnTo>
                  <a:pt x="257132" y="164676"/>
                </a:lnTo>
                <a:lnTo>
                  <a:pt x="274291" y="159314"/>
                </a:lnTo>
                <a:lnTo>
                  <a:pt x="287001" y="154469"/>
                </a:lnTo>
                <a:lnTo>
                  <a:pt x="296743" y="149969"/>
                </a:lnTo>
                <a:lnTo>
                  <a:pt x="304509" y="145700"/>
                </a:lnTo>
                <a:lnTo>
                  <a:pt x="310956" y="141584"/>
                </a:lnTo>
                <a:lnTo>
                  <a:pt x="316524" y="137569"/>
                </a:lnTo>
                <a:lnTo>
                  <a:pt x="321505" y="133623"/>
                </a:lnTo>
                <a:lnTo>
                  <a:pt x="330428" y="129238"/>
                </a:lnTo>
                <a:lnTo>
                  <a:pt x="334585" y="128069"/>
                </a:lnTo>
                <a:lnTo>
                  <a:pt x="342591" y="123383"/>
                </a:lnTo>
                <a:lnTo>
                  <a:pt x="346504" y="120355"/>
                </a:lnTo>
                <a:lnTo>
                  <a:pt x="350382" y="115797"/>
                </a:lnTo>
                <a:lnTo>
                  <a:pt x="354238" y="110218"/>
                </a:lnTo>
                <a:lnTo>
                  <a:pt x="358078" y="103959"/>
                </a:lnTo>
                <a:lnTo>
                  <a:pt x="361909" y="98516"/>
                </a:lnTo>
                <a:lnTo>
                  <a:pt x="365733" y="93618"/>
                </a:lnTo>
                <a:lnTo>
                  <a:pt x="369551" y="89082"/>
                </a:lnTo>
                <a:lnTo>
                  <a:pt x="372097" y="84788"/>
                </a:lnTo>
                <a:lnTo>
                  <a:pt x="373795" y="80656"/>
                </a:lnTo>
                <a:lnTo>
                  <a:pt x="374926" y="76631"/>
                </a:lnTo>
                <a:lnTo>
                  <a:pt x="376951" y="73947"/>
                </a:lnTo>
                <a:lnTo>
                  <a:pt x="379571" y="72158"/>
                </a:lnTo>
                <a:lnTo>
                  <a:pt x="382587" y="70966"/>
                </a:lnTo>
                <a:lnTo>
                  <a:pt x="384598" y="68901"/>
                </a:lnTo>
                <a:lnTo>
                  <a:pt x="385938" y="66254"/>
                </a:lnTo>
                <a:lnTo>
                  <a:pt x="386832" y="63219"/>
                </a:lnTo>
                <a:lnTo>
                  <a:pt x="388698" y="58656"/>
                </a:lnTo>
                <a:lnTo>
                  <a:pt x="391212" y="53075"/>
                </a:lnTo>
                <a:lnTo>
                  <a:pt x="394158" y="46813"/>
                </a:lnTo>
                <a:lnTo>
                  <a:pt x="396122" y="41369"/>
                </a:lnTo>
                <a:lnTo>
                  <a:pt x="397431" y="36469"/>
                </a:lnTo>
                <a:lnTo>
                  <a:pt x="398304" y="31933"/>
                </a:lnTo>
                <a:lnTo>
                  <a:pt x="400156" y="27639"/>
                </a:lnTo>
                <a:lnTo>
                  <a:pt x="402660" y="23506"/>
                </a:lnTo>
                <a:lnTo>
                  <a:pt x="405600" y="19481"/>
                </a:lnTo>
                <a:lnTo>
                  <a:pt x="407560" y="15527"/>
                </a:lnTo>
                <a:lnTo>
                  <a:pt x="408866" y="11622"/>
                </a:lnTo>
                <a:lnTo>
                  <a:pt x="409738" y="7748"/>
                </a:lnTo>
                <a:lnTo>
                  <a:pt x="411588" y="5165"/>
                </a:lnTo>
                <a:lnTo>
                  <a:pt x="414092" y="3444"/>
                </a:lnTo>
                <a:lnTo>
                  <a:pt x="42290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35"/>
          <p:cNvSpPr/>
          <p:nvPr/>
        </p:nvSpPr>
        <p:spPr>
          <a:xfrm>
            <a:off x="4149090" y="4034789"/>
            <a:ext cx="708661" cy="273687"/>
          </a:xfrm>
          <a:custGeom>
            <a:avLst/>
            <a:gdLst/>
            <a:ahLst/>
            <a:cxnLst/>
            <a:rect l="0" t="0" r="0" b="0"/>
            <a:pathLst>
              <a:path w="708661" h="273687">
                <a:moveTo>
                  <a:pt x="0" y="228600"/>
                </a:moveTo>
                <a:lnTo>
                  <a:pt x="12135" y="240736"/>
                </a:lnTo>
                <a:lnTo>
                  <a:pt x="16980" y="244311"/>
                </a:lnTo>
                <a:lnTo>
                  <a:pt x="29866" y="250612"/>
                </a:lnTo>
                <a:lnTo>
                  <a:pt x="37827" y="256587"/>
                </a:lnTo>
                <a:lnTo>
                  <a:pt x="59145" y="263475"/>
                </a:lnTo>
                <a:lnTo>
                  <a:pt x="73720" y="267091"/>
                </a:lnTo>
                <a:lnTo>
                  <a:pt x="93301" y="271107"/>
                </a:lnTo>
                <a:lnTo>
                  <a:pt x="110047" y="272893"/>
                </a:lnTo>
                <a:lnTo>
                  <a:pt x="121624" y="273368"/>
                </a:lnTo>
                <a:lnTo>
                  <a:pt x="134423" y="273686"/>
                </a:lnTo>
                <a:lnTo>
                  <a:pt x="148035" y="272627"/>
                </a:lnTo>
                <a:lnTo>
                  <a:pt x="162190" y="270652"/>
                </a:lnTo>
                <a:lnTo>
                  <a:pt x="176707" y="268065"/>
                </a:lnTo>
                <a:lnTo>
                  <a:pt x="192734" y="266340"/>
                </a:lnTo>
                <a:lnTo>
                  <a:pt x="209769" y="265190"/>
                </a:lnTo>
                <a:lnTo>
                  <a:pt x="227476" y="264423"/>
                </a:lnTo>
                <a:lnTo>
                  <a:pt x="241821" y="262642"/>
                </a:lnTo>
                <a:lnTo>
                  <a:pt x="253924" y="260185"/>
                </a:lnTo>
                <a:lnTo>
                  <a:pt x="275415" y="254068"/>
                </a:lnTo>
                <a:lnTo>
                  <a:pt x="297666" y="247116"/>
                </a:lnTo>
                <a:lnTo>
                  <a:pt x="316869" y="243180"/>
                </a:lnTo>
                <a:lnTo>
                  <a:pt x="325546" y="242130"/>
                </a:lnTo>
                <a:lnTo>
                  <a:pt x="341491" y="238890"/>
                </a:lnTo>
                <a:lnTo>
                  <a:pt x="386300" y="228517"/>
                </a:lnTo>
                <a:lnTo>
                  <a:pt x="411203" y="220925"/>
                </a:lnTo>
                <a:lnTo>
                  <a:pt x="436695" y="212053"/>
                </a:lnTo>
                <a:lnTo>
                  <a:pt x="462580" y="202329"/>
                </a:lnTo>
                <a:lnTo>
                  <a:pt x="483647" y="193306"/>
                </a:lnTo>
                <a:lnTo>
                  <a:pt x="501501" y="184751"/>
                </a:lnTo>
                <a:lnTo>
                  <a:pt x="560682" y="154152"/>
                </a:lnTo>
                <a:lnTo>
                  <a:pt x="577699" y="145559"/>
                </a:lnTo>
                <a:lnTo>
                  <a:pt x="587062" y="138950"/>
                </a:lnTo>
                <a:lnTo>
                  <a:pt x="597115" y="130733"/>
                </a:lnTo>
                <a:lnTo>
                  <a:pt x="607627" y="121446"/>
                </a:lnTo>
                <a:lnTo>
                  <a:pt x="617174" y="113984"/>
                </a:lnTo>
                <a:lnTo>
                  <a:pt x="626079" y="107739"/>
                </a:lnTo>
                <a:lnTo>
                  <a:pt x="634556" y="102306"/>
                </a:lnTo>
                <a:lnTo>
                  <a:pt x="641477" y="97414"/>
                </a:lnTo>
                <a:lnTo>
                  <a:pt x="647361" y="92883"/>
                </a:lnTo>
                <a:lnTo>
                  <a:pt x="652554" y="88592"/>
                </a:lnTo>
                <a:lnTo>
                  <a:pt x="657286" y="83192"/>
                </a:lnTo>
                <a:lnTo>
                  <a:pt x="661710" y="77051"/>
                </a:lnTo>
                <a:lnTo>
                  <a:pt x="665930" y="70418"/>
                </a:lnTo>
                <a:lnTo>
                  <a:pt x="671283" y="63455"/>
                </a:lnTo>
                <a:lnTo>
                  <a:pt x="677392" y="56274"/>
                </a:lnTo>
                <a:lnTo>
                  <a:pt x="689683" y="42791"/>
                </a:lnTo>
                <a:lnTo>
                  <a:pt x="699379" y="32565"/>
                </a:lnTo>
                <a:lnTo>
                  <a:pt x="702473" y="28060"/>
                </a:lnTo>
                <a:lnTo>
                  <a:pt x="705910" y="19668"/>
                </a:lnTo>
                <a:lnTo>
                  <a:pt x="707437" y="11705"/>
                </a:lnTo>
                <a:lnTo>
                  <a:pt x="7086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36"/>
          <p:cNvSpPr/>
          <p:nvPr/>
        </p:nvSpPr>
        <p:spPr>
          <a:xfrm>
            <a:off x="7075169" y="3669029"/>
            <a:ext cx="262891" cy="137161"/>
          </a:xfrm>
          <a:custGeom>
            <a:avLst/>
            <a:gdLst/>
            <a:ahLst/>
            <a:cxnLst/>
            <a:rect l="0" t="0" r="0" b="0"/>
            <a:pathLst>
              <a:path w="262891" h="137161">
                <a:moveTo>
                  <a:pt x="0" y="0"/>
                </a:moveTo>
                <a:lnTo>
                  <a:pt x="6069" y="12136"/>
                </a:lnTo>
                <a:lnTo>
                  <a:pt x="10396" y="18251"/>
                </a:lnTo>
                <a:lnTo>
                  <a:pt x="15821" y="24868"/>
                </a:lnTo>
                <a:lnTo>
                  <a:pt x="21977" y="31818"/>
                </a:lnTo>
                <a:lnTo>
                  <a:pt x="26082" y="37723"/>
                </a:lnTo>
                <a:lnTo>
                  <a:pt x="28819" y="42928"/>
                </a:lnTo>
                <a:lnTo>
                  <a:pt x="30642" y="47669"/>
                </a:lnTo>
                <a:lnTo>
                  <a:pt x="34399" y="54640"/>
                </a:lnTo>
                <a:lnTo>
                  <a:pt x="39443" y="63097"/>
                </a:lnTo>
                <a:lnTo>
                  <a:pt x="45345" y="72544"/>
                </a:lnTo>
                <a:lnTo>
                  <a:pt x="53090" y="80113"/>
                </a:lnTo>
                <a:lnTo>
                  <a:pt x="62064" y="86429"/>
                </a:lnTo>
                <a:lnTo>
                  <a:pt x="71855" y="91910"/>
                </a:lnTo>
                <a:lnTo>
                  <a:pt x="79654" y="96833"/>
                </a:lnTo>
                <a:lnTo>
                  <a:pt x="86123" y="101385"/>
                </a:lnTo>
                <a:lnTo>
                  <a:pt x="91705" y="105690"/>
                </a:lnTo>
                <a:lnTo>
                  <a:pt x="97968" y="108560"/>
                </a:lnTo>
                <a:lnTo>
                  <a:pt x="104681" y="110474"/>
                </a:lnTo>
                <a:lnTo>
                  <a:pt x="111698" y="111749"/>
                </a:lnTo>
                <a:lnTo>
                  <a:pt x="117646" y="113869"/>
                </a:lnTo>
                <a:lnTo>
                  <a:pt x="122880" y="116553"/>
                </a:lnTo>
                <a:lnTo>
                  <a:pt x="127640" y="119613"/>
                </a:lnTo>
                <a:lnTo>
                  <a:pt x="140974" y="122922"/>
                </a:lnTo>
                <a:lnTo>
                  <a:pt x="160022" y="126398"/>
                </a:lnTo>
                <a:lnTo>
                  <a:pt x="199391" y="132377"/>
                </a:lnTo>
                <a:lnTo>
                  <a:pt x="211668" y="133972"/>
                </a:lnTo>
                <a:lnTo>
                  <a:pt x="262890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37"/>
          <p:cNvSpPr/>
          <p:nvPr/>
        </p:nvSpPr>
        <p:spPr>
          <a:xfrm>
            <a:off x="6903719" y="3726179"/>
            <a:ext cx="422912" cy="240031"/>
          </a:xfrm>
          <a:custGeom>
            <a:avLst/>
            <a:gdLst/>
            <a:ahLst/>
            <a:cxnLst/>
            <a:rect l="0" t="0" r="0" b="0"/>
            <a:pathLst>
              <a:path w="422912" h="240031">
                <a:moveTo>
                  <a:pt x="0" y="0"/>
                </a:moveTo>
                <a:lnTo>
                  <a:pt x="6069" y="18204"/>
                </a:lnTo>
                <a:lnTo>
                  <a:pt x="7856" y="24836"/>
                </a:lnTo>
                <a:lnTo>
                  <a:pt x="9048" y="30527"/>
                </a:lnTo>
                <a:lnTo>
                  <a:pt x="9842" y="35592"/>
                </a:lnTo>
                <a:lnTo>
                  <a:pt x="11641" y="41508"/>
                </a:lnTo>
                <a:lnTo>
                  <a:pt x="14112" y="47992"/>
                </a:lnTo>
                <a:lnTo>
                  <a:pt x="17028" y="54855"/>
                </a:lnTo>
                <a:lnTo>
                  <a:pt x="20242" y="60700"/>
                </a:lnTo>
                <a:lnTo>
                  <a:pt x="23655" y="65867"/>
                </a:lnTo>
                <a:lnTo>
                  <a:pt x="27200" y="70581"/>
                </a:lnTo>
                <a:lnTo>
                  <a:pt x="29564" y="76264"/>
                </a:lnTo>
                <a:lnTo>
                  <a:pt x="31139" y="82593"/>
                </a:lnTo>
                <a:lnTo>
                  <a:pt x="32190" y="89352"/>
                </a:lnTo>
                <a:lnTo>
                  <a:pt x="35430" y="96398"/>
                </a:lnTo>
                <a:lnTo>
                  <a:pt x="40130" y="103636"/>
                </a:lnTo>
                <a:lnTo>
                  <a:pt x="45804" y="111001"/>
                </a:lnTo>
                <a:lnTo>
                  <a:pt x="53396" y="119721"/>
                </a:lnTo>
                <a:lnTo>
                  <a:pt x="62268" y="129344"/>
                </a:lnTo>
                <a:lnTo>
                  <a:pt x="71992" y="139569"/>
                </a:lnTo>
                <a:lnTo>
                  <a:pt x="81015" y="147656"/>
                </a:lnTo>
                <a:lnTo>
                  <a:pt x="89570" y="154318"/>
                </a:lnTo>
                <a:lnTo>
                  <a:pt x="127619" y="180202"/>
                </a:lnTo>
                <a:lnTo>
                  <a:pt x="139689" y="186175"/>
                </a:lnTo>
                <a:lnTo>
                  <a:pt x="152816" y="191427"/>
                </a:lnTo>
                <a:lnTo>
                  <a:pt x="166648" y="196198"/>
                </a:lnTo>
                <a:lnTo>
                  <a:pt x="198950" y="208273"/>
                </a:lnTo>
                <a:lnTo>
                  <a:pt x="231933" y="220836"/>
                </a:lnTo>
                <a:lnTo>
                  <a:pt x="259291" y="230653"/>
                </a:lnTo>
                <a:lnTo>
                  <a:pt x="274462" y="233778"/>
                </a:lnTo>
                <a:lnTo>
                  <a:pt x="290924" y="235863"/>
                </a:lnTo>
                <a:lnTo>
                  <a:pt x="422911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38"/>
          <p:cNvSpPr/>
          <p:nvPr/>
        </p:nvSpPr>
        <p:spPr>
          <a:xfrm>
            <a:off x="3817620" y="4720589"/>
            <a:ext cx="560071" cy="57151"/>
          </a:xfrm>
          <a:custGeom>
            <a:avLst/>
            <a:gdLst/>
            <a:ahLst/>
            <a:cxnLst/>
            <a:rect l="0" t="0" r="0" b="0"/>
            <a:pathLst>
              <a:path w="560071" h="57151">
                <a:moveTo>
                  <a:pt x="0" y="57150"/>
                </a:moveTo>
                <a:lnTo>
                  <a:pt x="57568" y="57150"/>
                </a:lnTo>
                <a:lnTo>
                  <a:pt x="77748" y="55880"/>
                </a:lnTo>
                <a:lnTo>
                  <a:pt x="134038" y="51083"/>
                </a:lnTo>
                <a:lnTo>
                  <a:pt x="157938" y="48025"/>
                </a:lnTo>
                <a:lnTo>
                  <a:pt x="177682" y="44717"/>
                </a:lnTo>
                <a:lnTo>
                  <a:pt x="194654" y="41242"/>
                </a:lnTo>
                <a:lnTo>
                  <a:pt x="209779" y="38924"/>
                </a:lnTo>
                <a:lnTo>
                  <a:pt x="223673" y="37380"/>
                </a:lnTo>
                <a:lnTo>
                  <a:pt x="236745" y="36350"/>
                </a:lnTo>
                <a:lnTo>
                  <a:pt x="248000" y="35663"/>
                </a:lnTo>
                <a:lnTo>
                  <a:pt x="267279" y="34900"/>
                </a:lnTo>
                <a:lnTo>
                  <a:pt x="365225" y="28404"/>
                </a:lnTo>
                <a:lnTo>
                  <a:pt x="394613" y="25286"/>
                </a:lnTo>
                <a:lnTo>
                  <a:pt x="416745" y="21937"/>
                </a:lnTo>
                <a:lnTo>
                  <a:pt x="434040" y="18435"/>
                </a:lnTo>
                <a:lnTo>
                  <a:pt x="451920" y="16100"/>
                </a:lnTo>
                <a:lnTo>
                  <a:pt x="470190" y="14544"/>
                </a:lnTo>
                <a:lnTo>
                  <a:pt x="512695" y="12353"/>
                </a:lnTo>
                <a:lnTo>
                  <a:pt x="528855" y="10571"/>
                </a:lnTo>
                <a:lnTo>
                  <a:pt x="536720" y="8317"/>
                </a:lnTo>
                <a:lnTo>
                  <a:pt x="5600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39"/>
          <p:cNvSpPr/>
          <p:nvPr/>
        </p:nvSpPr>
        <p:spPr>
          <a:xfrm>
            <a:off x="7086600" y="4550773"/>
            <a:ext cx="662941" cy="55517"/>
          </a:xfrm>
          <a:custGeom>
            <a:avLst/>
            <a:gdLst/>
            <a:ahLst/>
            <a:cxnLst/>
            <a:rect l="0" t="0" r="0" b="0"/>
            <a:pathLst>
              <a:path w="662941" h="55517">
                <a:moveTo>
                  <a:pt x="0" y="55516"/>
                </a:moveTo>
                <a:lnTo>
                  <a:pt x="12135" y="49449"/>
                </a:lnTo>
                <a:lnTo>
                  <a:pt x="19520" y="47661"/>
                </a:lnTo>
                <a:lnTo>
                  <a:pt x="28254" y="46470"/>
                </a:lnTo>
                <a:lnTo>
                  <a:pt x="37885" y="45675"/>
                </a:lnTo>
                <a:lnTo>
                  <a:pt x="46847" y="43876"/>
                </a:lnTo>
                <a:lnTo>
                  <a:pt x="55360" y="41406"/>
                </a:lnTo>
                <a:lnTo>
                  <a:pt x="63578" y="38489"/>
                </a:lnTo>
                <a:lnTo>
                  <a:pt x="72864" y="36545"/>
                </a:lnTo>
                <a:lnTo>
                  <a:pt x="82867" y="35249"/>
                </a:lnTo>
                <a:lnTo>
                  <a:pt x="93344" y="34385"/>
                </a:lnTo>
                <a:lnTo>
                  <a:pt x="105409" y="33809"/>
                </a:lnTo>
                <a:lnTo>
                  <a:pt x="132361" y="33168"/>
                </a:lnTo>
                <a:lnTo>
                  <a:pt x="145391" y="31728"/>
                </a:lnTo>
                <a:lnTo>
                  <a:pt x="157887" y="29497"/>
                </a:lnTo>
                <a:lnTo>
                  <a:pt x="170028" y="26741"/>
                </a:lnTo>
                <a:lnTo>
                  <a:pt x="188282" y="24902"/>
                </a:lnTo>
                <a:lnTo>
                  <a:pt x="210611" y="23677"/>
                </a:lnTo>
                <a:lnTo>
                  <a:pt x="235657" y="22860"/>
                </a:lnTo>
                <a:lnTo>
                  <a:pt x="257435" y="21046"/>
                </a:lnTo>
                <a:lnTo>
                  <a:pt x="277033" y="18566"/>
                </a:lnTo>
                <a:lnTo>
                  <a:pt x="295178" y="15642"/>
                </a:lnTo>
                <a:lnTo>
                  <a:pt x="318706" y="13694"/>
                </a:lnTo>
                <a:lnTo>
                  <a:pt x="345820" y="12395"/>
                </a:lnTo>
                <a:lnTo>
                  <a:pt x="421658" y="10566"/>
                </a:lnTo>
                <a:lnTo>
                  <a:pt x="441125" y="10310"/>
                </a:lnTo>
                <a:lnTo>
                  <a:pt x="469343" y="8868"/>
                </a:lnTo>
                <a:lnTo>
                  <a:pt x="571711" y="2042"/>
                </a:lnTo>
                <a:lnTo>
                  <a:pt x="619007" y="0"/>
                </a:lnTo>
                <a:lnTo>
                  <a:pt x="633651" y="726"/>
                </a:lnTo>
                <a:lnTo>
                  <a:pt x="643414" y="2479"/>
                </a:lnTo>
                <a:lnTo>
                  <a:pt x="662940" y="97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40"/>
          <p:cNvSpPr/>
          <p:nvPr/>
        </p:nvSpPr>
        <p:spPr>
          <a:xfrm>
            <a:off x="4812029" y="5052059"/>
            <a:ext cx="240031" cy="194311"/>
          </a:xfrm>
          <a:custGeom>
            <a:avLst/>
            <a:gdLst/>
            <a:ahLst/>
            <a:cxnLst/>
            <a:rect l="0" t="0" r="0" b="0"/>
            <a:pathLst>
              <a:path w="240031" h="194311">
                <a:moveTo>
                  <a:pt x="0" y="0"/>
                </a:moveTo>
                <a:lnTo>
                  <a:pt x="31818" y="0"/>
                </a:lnTo>
                <a:lnTo>
                  <a:pt x="36452" y="1270"/>
                </a:lnTo>
                <a:lnTo>
                  <a:pt x="39542" y="3387"/>
                </a:lnTo>
                <a:lnTo>
                  <a:pt x="41602" y="6068"/>
                </a:lnTo>
                <a:lnTo>
                  <a:pt x="44245" y="7856"/>
                </a:lnTo>
                <a:lnTo>
                  <a:pt x="55302" y="11641"/>
                </a:lnTo>
                <a:lnTo>
                  <a:pt x="60998" y="14111"/>
                </a:lnTo>
                <a:lnTo>
                  <a:pt x="67336" y="17028"/>
                </a:lnTo>
                <a:lnTo>
                  <a:pt x="74101" y="21512"/>
                </a:lnTo>
                <a:lnTo>
                  <a:pt x="81151" y="27041"/>
                </a:lnTo>
                <a:lnTo>
                  <a:pt x="88390" y="33268"/>
                </a:lnTo>
                <a:lnTo>
                  <a:pt x="94487" y="38689"/>
                </a:lnTo>
                <a:lnTo>
                  <a:pt x="104648" y="48099"/>
                </a:lnTo>
                <a:lnTo>
                  <a:pt x="111676" y="56196"/>
                </a:lnTo>
                <a:lnTo>
                  <a:pt x="120171" y="66674"/>
                </a:lnTo>
                <a:lnTo>
                  <a:pt x="129644" y="78740"/>
                </a:lnTo>
                <a:lnTo>
                  <a:pt x="137230" y="89323"/>
                </a:lnTo>
                <a:lnTo>
                  <a:pt x="143556" y="98919"/>
                </a:lnTo>
                <a:lnTo>
                  <a:pt x="149044" y="107856"/>
                </a:lnTo>
                <a:lnTo>
                  <a:pt x="155243" y="115084"/>
                </a:lnTo>
                <a:lnTo>
                  <a:pt x="161916" y="121173"/>
                </a:lnTo>
                <a:lnTo>
                  <a:pt x="168904" y="126502"/>
                </a:lnTo>
                <a:lnTo>
                  <a:pt x="174833" y="131324"/>
                </a:lnTo>
                <a:lnTo>
                  <a:pt x="180055" y="135810"/>
                </a:lnTo>
                <a:lnTo>
                  <a:pt x="184807" y="140070"/>
                </a:lnTo>
                <a:lnTo>
                  <a:pt x="193473" y="148190"/>
                </a:lnTo>
                <a:lnTo>
                  <a:pt x="197562" y="152134"/>
                </a:lnTo>
                <a:lnTo>
                  <a:pt x="200289" y="156033"/>
                </a:lnTo>
                <a:lnTo>
                  <a:pt x="202106" y="159902"/>
                </a:lnTo>
                <a:lnTo>
                  <a:pt x="203317" y="163751"/>
                </a:lnTo>
                <a:lnTo>
                  <a:pt x="206665" y="167588"/>
                </a:lnTo>
                <a:lnTo>
                  <a:pt x="211437" y="171415"/>
                </a:lnTo>
                <a:lnTo>
                  <a:pt x="225210" y="180616"/>
                </a:lnTo>
                <a:lnTo>
                  <a:pt x="230480" y="185261"/>
                </a:lnTo>
                <a:lnTo>
                  <a:pt x="240030" y="1943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41"/>
          <p:cNvSpPr/>
          <p:nvPr/>
        </p:nvSpPr>
        <p:spPr>
          <a:xfrm>
            <a:off x="4914900" y="4949189"/>
            <a:ext cx="228601" cy="205741"/>
          </a:xfrm>
          <a:custGeom>
            <a:avLst/>
            <a:gdLst/>
            <a:ahLst/>
            <a:cxnLst/>
            <a:rect l="0" t="0" r="0" b="0"/>
            <a:pathLst>
              <a:path w="228601" h="205741">
                <a:moveTo>
                  <a:pt x="0" y="0"/>
                </a:moveTo>
                <a:lnTo>
                  <a:pt x="6067" y="12136"/>
                </a:lnTo>
                <a:lnTo>
                  <a:pt x="9125" y="15711"/>
                </a:lnTo>
                <a:lnTo>
                  <a:pt x="12433" y="18094"/>
                </a:lnTo>
                <a:lnTo>
                  <a:pt x="15909" y="19683"/>
                </a:lnTo>
                <a:lnTo>
                  <a:pt x="20766" y="24552"/>
                </a:lnTo>
                <a:lnTo>
                  <a:pt x="26544" y="31608"/>
                </a:lnTo>
                <a:lnTo>
                  <a:pt x="32936" y="40122"/>
                </a:lnTo>
                <a:lnTo>
                  <a:pt x="39737" y="47068"/>
                </a:lnTo>
                <a:lnTo>
                  <a:pt x="46811" y="52969"/>
                </a:lnTo>
                <a:lnTo>
                  <a:pt x="54068" y="58173"/>
                </a:lnTo>
                <a:lnTo>
                  <a:pt x="60175" y="62912"/>
                </a:lnTo>
                <a:lnTo>
                  <a:pt x="65516" y="67342"/>
                </a:lnTo>
                <a:lnTo>
                  <a:pt x="70348" y="71565"/>
                </a:lnTo>
                <a:lnTo>
                  <a:pt x="76108" y="75650"/>
                </a:lnTo>
                <a:lnTo>
                  <a:pt x="82489" y="79643"/>
                </a:lnTo>
                <a:lnTo>
                  <a:pt x="89282" y="83576"/>
                </a:lnTo>
                <a:lnTo>
                  <a:pt x="95081" y="88737"/>
                </a:lnTo>
                <a:lnTo>
                  <a:pt x="100217" y="94718"/>
                </a:lnTo>
                <a:lnTo>
                  <a:pt x="104911" y="101246"/>
                </a:lnTo>
                <a:lnTo>
                  <a:pt x="109311" y="106867"/>
                </a:lnTo>
                <a:lnTo>
                  <a:pt x="113514" y="111885"/>
                </a:lnTo>
                <a:lnTo>
                  <a:pt x="117586" y="116500"/>
                </a:lnTo>
                <a:lnTo>
                  <a:pt x="128883" y="128402"/>
                </a:lnTo>
                <a:lnTo>
                  <a:pt x="150765" y="150671"/>
                </a:lnTo>
                <a:lnTo>
                  <a:pt x="157660" y="156327"/>
                </a:lnTo>
                <a:lnTo>
                  <a:pt x="166066" y="162638"/>
                </a:lnTo>
                <a:lnTo>
                  <a:pt x="175481" y="169386"/>
                </a:lnTo>
                <a:lnTo>
                  <a:pt x="183027" y="175154"/>
                </a:lnTo>
                <a:lnTo>
                  <a:pt x="189328" y="180269"/>
                </a:lnTo>
                <a:lnTo>
                  <a:pt x="194798" y="184950"/>
                </a:lnTo>
                <a:lnTo>
                  <a:pt x="199716" y="189340"/>
                </a:lnTo>
                <a:lnTo>
                  <a:pt x="204264" y="193537"/>
                </a:lnTo>
                <a:lnTo>
                  <a:pt x="228600" y="2057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42"/>
          <p:cNvSpPr/>
          <p:nvPr/>
        </p:nvSpPr>
        <p:spPr>
          <a:xfrm>
            <a:off x="6446520" y="4926329"/>
            <a:ext cx="205740" cy="148591"/>
          </a:xfrm>
          <a:custGeom>
            <a:avLst/>
            <a:gdLst/>
            <a:ahLst/>
            <a:cxnLst/>
            <a:rect l="0" t="0" r="0" b="0"/>
            <a:pathLst>
              <a:path w="205740" h="148591">
                <a:moveTo>
                  <a:pt x="0" y="148590"/>
                </a:moveTo>
                <a:lnTo>
                  <a:pt x="12135" y="136455"/>
                </a:lnTo>
                <a:lnTo>
                  <a:pt x="18250" y="131610"/>
                </a:lnTo>
                <a:lnTo>
                  <a:pt x="24867" y="127110"/>
                </a:lnTo>
                <a:lnTo>
                  <a:pt x="31818" y="122840"/>
                </a:lnTo>
                <a:lnTo>
                  <a:pt x="37722" y="118724"/>
                </a:lnTo>
                <a:lnTo>
                  <a:pt x="42928" y="114709"/>
                </a:lnTo>
                <a:lnTo>
                  <a:pt x="47669" y="110763"/>
                </a:lnTo>
                <a:lnTo>
                  <a:pt x="53369" y="106862"/>
                </a:lnTo>
                <a:lnTo>
                  <a:pt x="59709" y="102992"/>
                </a:lnTo>
                <a:lnTo>
                  <a:pt x="66476" y="99141"/>
                </a:lnTo>
                <a:lnTo>
                  <a:pt x="74797" y="92764"/>
                </a:lnTo>
                <a:lnTo>
                  <a:pt x="84155" y="84703"/>
                </a:lnTo>
                <a:lnTo>
                  <a:pt x="94203" y="75519"/>
                </a:lnTo>
                <a:lnTo>
                  <a:pt x="103442" y="68126"/>
                </a:lnTo>
                <a:lnTo>
                  <a:pt x="112141" y="61927"/>
                </a:lnTo>
                <a:lnTo>
                  <a:pt x="120480" y="56525"/>
                </a:lnTo>
                <a:lnTo>
                  <a:pt x="127310" y="51653"/>
                </a:lnTo>
                <a:lnTo>
                  <a:pt x="133134" y="47136"/>
                </a:lnTo>
                <a:lnTo>
                  <a:pt x="138285" y="42854"/>
                </a:lnTo>
                <a:lnTo>
                  <a:pt x="142990" y="38729"/>
                </a:lnTo>
                <a:lnTo>
                  <a:pt x="147396" y="34710"/>
                </a:lnTo>
                <a:lnTo>
                  <a:pt x="151604" y="30760"/>
                </a:lnTo>
                <a:lnTo>
                  <a:pt x="158220" y="26857"/>
                </a:lnTo>
                <a:lnTo>
                  <a:pt x="166439" y="22985"/>
                </a:lnTo>
                <a:lnTo>
                  <a:pt x="175730" y="19133"/>
                </a:lnTo>
                <a:lnTo>
                  <a:pt x="181923" y="15296"/>
                </a:lnTo>
                <a:lnTo>
                  <a:pt x="186051" y="11467"/>
                </a:lnTo>
                <a:lnTo>
                  <a:pt x="188805" y="7645"/>
                </a:lnTo>
                <a:lnTo>
                  <a:pt x="191910" y="5097"/>
                </a:lnTo>
                <a:lnTo>
                  <a:pt x="195250" y="3398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43"/>
          <p:cNvSpPr/>
          <p:nvPr/>
        </p:nvSpPr>
        <p:spPr>
          <a:xfrm>
            <a:off x="6549390" y="5086350"/>
            <a:ext cx="205741" cy="148590"/>
          </a:xfrm>
          <a:custGeom>
            <a:avLst/>
            <a:gdLst/>
            <a:ahLst/>
            <a:cxnLst/>
            <a:rect l="0" t="0" r="0" b="0"/>
            <a:pathLst>
              <a:path w="205741" h="148590">
                <a:moveTo>
                  <a:pt x="0" y="148589"/>
                </a:moveTo>
                <a:lnTo>
                  <a:pt x="15908" y="148589"/>
                </a:lnTo>
                <a:lnTo>
                  <a:pt x="23305" y="143510"/>
                </a:lnTo>
                <a:lnTo>
                  <a:pt x="33317" y="135043"/>
                </a:lnTo>
                <a:lnTo>
                  <a:pt x="61518" y="109016"/>
                </a:lnTo>
                <a:lnTo>
                  <a:pt x="67682" y="103157"/>
                </a:lnTo>
                <a:lnTo>
                  <a:pt x="74332" y="97981"/>
                </a:lnTo>
                <a:lnTo>
                  <a:pt x="81304" y="93260"/>
                </a:lnTo>
                <a:lnTo>
                  <a:pt x="88492" y="88843"/>
                </a:lnTo>
                <a:lnTo>
                  <a:pt x="95825" y="83359"/>
                </a:lnTo>
                <a:lnTo>
                  <a:pt x="103253" y="77162"/>
                </a:lnTo>
                <a:lnTo>
                  <a:pt x="110745" y="70492"/>
                </a:lnTo>
                <a:lnTo>
                  <a:pt x="118280" y="64774"/>
                </a:lnTo>
                <a:lnTo>
                  <a:pt x="125843" y="59693"/>
                </a:lnTo>
                <a:lnTo>
                  <a:pt x="133425" y="55035"/>
                </a:lnTo>
                <a:lnTo>
                  <a:pt x="139750" y="50660"/>
                </a:lnTo>
                <a:lnTo>
                  <a:pt x="145237" y="46473"/>
                </a:lnTo>
                <a:lnTo>
                  <a:pt x="150164" y="42412"/>
                </a:lnTo>
                <a:lnTo>
                  <a:pt x="155989" y="38434"/>
                </a:lnTo>
                <a:lnTo>
                  <a:pt x="162413" y="34513"/>
                </a:lnTo>
                <a:lnTo>
                  <a:pt x="169235" y="30628"/>
                </a:lnTo>
                <a:lnTo>
                  <a:pt x="175053" y="26768"/>
                </a:lnTo>
                <a:lnTo>
                  <a:pt x="180202" y="22926"/>
                </a:lnTo>
                <a:lnTo>
                  <a:pt x="184905" y="19094"/>
                </a:lnTo>
                <a:lnTo>
                  <a:pt x="189310" y="15269"/>
                </a:lnTo>
                <a:lnTo>
                  <a:pt x="193517" y="11449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44"/>
          <p:cNvSpPr/>
          <p:nvPr/>
        </p:nvSpPr>
        <p:spPr>
          <a:xfrm>
            <a:off x="3817620" y="5657912"/>
            <a:ext cx="320040" cy="91378"/>
          </a:xfrm>
          <a:custGeom>
            <a:avLst/>
            <a:gdLst/>
            <a:ahLst/>
            <a:cxnLst/>
            <a:rect l="0" t="0" r="0" b="0"/>
            <a:pathLst>
              <a:path w="320040" h="91378">
                <a:moveTo>
                  <a:pt x="0" y="91377"/>
                </a:moveTo>
                <a:lnTo>
                  <a:pt x="6067" y="79242"/>
                </a:lnTo>
                <a:lnTo>
                  <a:pt x="7855" y="74397"/>
                </a:lnTo>
                <a:lnTo>
                  <a:pt x="9046" y="69897"/>
                </a:lnTo>
                <a:lnTo>
                  <a:pt x="9841" y="65627"/>
                </a:lnTo>
                <a:lnTo>
                  <a:pt x="12910" y="62781"/>
                </a:lnTo>
                <a:lnTo>
                  <a:pt x="17497" y="60883"/>
                </a:lnTo>
                <a:lnTo>
                  <a:pt x="23094" y="59618"/>
                </a:lnTo>
                <a:lnTo>
                  <a:pt x="28096" y="57505"/>
                </a:lnTo>
                <a:lnTo>
                  <a:pt x="32701" y="54825"/>
                </a:lnTo>
                <a:lnTo>
                  <a:pt x="37040" y="51769"/>
                </a:lnTo>
                <a:lnTo>
                  <a:pt x="42473" y="47192"/>
                </a:lnTo>
                <a:lnTo>
                  <a:pt x="48635" y="41600"/>
                </a:lnTo>
                <a:lnTo>
                  <a:pt x="55283" y="35333"/>
                </a:lnTo>
                <a:lnTo>
                  <a:pt x="62255" y="29884"/>
                </a:lnTo>
                <a:lnTo>
                  <a:pt x="69443" y="24982"/>
                </a:lnTo>
                <a:lnTo>
                  <a:pt x="76775" y="20444"/>
                </a:lnTo>
                <a:lnTo>
                  <a:pt x="84203" y="16148"/>
                </a:lnTo>
                <a:lnTo>
                  <a:pt x="99230" y="7989"/>
                </a:lnTo>
                <a:lnTo>
                  <a:pt x="108064" y="5305"/>
                </a:lnTo>
                <a:lnTo>
                  <a:pt x="117762" y="3516"/>
                </a:lnTo>
                <a:lnTo>
                  <a:pt x="128038" y="2323"/>
                </a:lnTo>
                <a:lnTo>
                  <a:pt x="137428" y="1528"/>
                </a:lnTo>
                <a:lnTo>
                  <a:pt x="146229" y="998"/>
                </a:lnTo>
                <a:lnTo>
                  <a:pt x="162780" y="409"/>
                </a:lnTo>
                <a:lnTo>
                  <a:pt x="195724" y="0"/>
                </a:lnTo>
                <a:lnTo>
                  <a:pt x="201602" y="1249"/>
                </a:lnTo>
                <a:lnTo>
                  <a:pt x="208061" y="3352"/>
                </a:lnTo>
                <a:lnTo>
                  <a:pt x="214907" y="6024"/>
                </a:lnTo>
                <a:lnTo>
                  <a:pt x="222012" y="9075"/>
                </a:lnTo>
                <a:lnTo>
                  <a:pt x="236678" y="15852"/>
                </a:lnTo>
                <a:lnTo>
                  <a:pt x="245415" y="21977"/>
                </a:lnTo>
                <a:lnTo>
                  <a:pt x="255050" y="29870"/>
                </a:lnTo>
                <a:lnTo>
                  <a:pt x="265283" y="38942"/>
                </a:lnTo>
                <a:lnTo>
                  <a:pt x="283427" y="55796"/>
                </a:lnTo>
                <a:lnTo>
                  <a:pt x="320039" y="9137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45"/>
          <p:cNvSpPr/>
          <p:nvPr/>
        </p:nvSpPr>
        <p:spPr>
          <a:xfrm>
            <a:off x="3783329" y="5831913"/>
            <a:ext cx="217172" cy="65967"/>
          </a:xfrm>
          <a:custGeom>
            <a:avLst/>
            <a:gdLst/>
            <a:ahLst/>
            <a:cxnLst/>
            <a:rect l="0" t="0" r="0" b="0"/>
            <a:pathLst>
              <a:path w="217172" h="65967">
                <a:moveTo>
                  <a:pt x="0" y="54537"/>
                </a:moveTo>
                <a:lnTo>
                  <a:pt x="12136" y="42401"/>
                </a:lnTo>
                <a:lnTo>
                  <a:pt x="16981" y="38826"/>
                </a:lnTo>
                <a:lnTo>
                  <a:pt x="21481" y="36443"/>
                </a:lnTo>
                <a:lnTo>
                  <a:pt x="25751" y="34854"/>
                </a:lnTo>
                <a:lnTo>
                  <a:pt x="33677" y="31255"/>
                </a:lnTo>
                <a:lnTo>
                  <a:pt x="76126" y="10615"/>
                </a:lnTo>
                <a:lnTo>
                  <a:pt x="85041" y="6205"/>
                </a:lnTo>
                <a:lnTo>
                  <a:pt x="93524" y="3266"/>
                </a:lnTo>
                <a:lnTo>
                  <a:pt x="101720" y="1306"/>
                </a:lnTo>
                <a:lnTo>
                  <a:pt x="109723" y="0"/>
                </a:lnTo>
                <a:lnTo>
                  <a:pt x="116329" y="398"/>
                </a:lnTo>
                <a:lnTo>
                  <a:pt x="122003" y="1935"/>
                </a:lnTo>
                <a:lnTo>
                  <a:pt x="127056" y="4228"/>
                </a:lnTo>
                <a:lnTo>
                  <a:pt x="134234" y="5758"/>
                </a:lnTo>
                <a:lnTo>
                  <a:pt x="142829" y="6777"/>
                </a:lnTo>
                <a:lnTo>
                  <a:pt x="152369" y="7457"/>
                </a:lnTo>
                <a:lnTo>
                  <a:pt x="160000" y="9180"/>
                </a:lnTo>
                <a:lnTo>
                  <a:pt x="166357" y="11599"/>
                </a:lnTo>
                <a:lnTo>
                  <a:pt x="171865" y="14482"/>
                </a:lnTo>
                <a:lnTo>
                  <a:pt x="176807" y="17673"/>
                </a:lnTo>
                <a:lnTo>
                  <a:pt x="181371" y="21071"/>
                </a:lnTo>
                <a:lnTo>
                  <a:pt x="185685" y="24607"/>
                </a:lnTo>
                <a:lnTo>
                  <a:pt x="189830" y="28233"/>
                </a:lnTo>
                <a:lnTo>
                  <a:pt x="193863" y="31920"/>
                </a:lnTo>
                <a:lnTo>
                  <a:pt x="197822" y="35649"/>
                </a:lnTo>
                <a:lnTo>
                  <a:pt x="201732" y="38135"/>
                </a:lnTo>
                <a:lnTo>
                  <a:pt x="205608" y="39792"/>
                </a:lnTo>
                <a:lnTo>
                  <a:pt x="209462" y="40897"/>
                </a:lnTo>
                <a:lnTo>
                  <a:pt x="212032" y="42903"/>
                </a:lnTo>
                <a:lnTo>
                  <a:pt x="213745" y="45511"/>
                </a:lnTo>
                <a:lnTo>
                  <a:pt x="217171" y="6596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46"/>
          <p:cNvSpPr/>
          <p:nvPr/>
        </p:nvSpPr>
        <p:spPr>
          <a:xfrm>
            <a:off x="3749040" y="5989598"/>
            <a:ext cx="125731" cy="56872"/>
          </a:xfrm>
          <a:custGeom>
            <a:avLst/>
            <a:gdLst/>
            <a:ahLst/>
            <a:cxnLst/>
            <a:rect l="0" t="0" r="0" b="0"/>
            <a:pathLst>
              <a:path w="125731" h="56872">
                <a:moveTo>
                  <a:pt x="0" y="22581"/>
                </a:moveTo>
                <a:lnTo>
                  <a:pt x="12135" y="10446"/>
                </a:lnTo>
                <a:lnTo>
                  <a:pt x="16980" y="6871"/>
                </a:lnTo>
                <a:lnTo>
                  <a:pt x="21480" y="4488"/>
                </a:lnTo>
                <a:lnTo>
                  <a:pt x="25750" y="2899"/>
                </a:lnTo>
                <a:lnTo>
                  <a:pt x="29866" y="1840"/>
                </a:lnTo>
                <a:lnTo>
                  <a:pt x="33881" y="1134"/>
                </a:lnTo>
                <a:lnTo>
                  <a:pt x="37827" y="663"/>
                </a:lnTo>
                <a:lnTo>
                  <a:pt x="45538" y="349"/>
                </a:lnTo>
                <a:lnTo>
                  <a:pt x="67653" y="0"/>
                </a:lnTo>
                <a:lnTo>
                  <a:pt x="75581" y="1177"/>
                </a:lnTo>
                <a:lnTo>
                  <a:pt x="80868" y="3232"/>
                </a:lnTo>
                <a:lnTo>
                  <a:pt x="84391" y="5872"/>
                </a:lnTo>
                <a:lnTo>
                  <a:pt x="88011" y="8902"/>
                </a:lnTo>
                <a:lnTo>
                  <a:pt x="91694" y="12191"/>
                </a:lnTo>
                <a:lnTo>
                  <a:pt x="99172" y="19234"/>
                </a:lnTo>
                <a:lnTo>
                  <a:pt x="114322" y="34103"/>
                </a:lnTo>
                <a:lnTo>
                  <a:pt x="125730" y="5687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47"/>
          <p:cNvSpPr/>
          <p:nvPr/>
        </p:nvSpPr>
        <p:spPr>
          <a:xfrm>
            <a:off x="7155180" y="5396622"/>
            <a:ext cx="262890" cy="204079"/>
          </a:xfrm>
          <a:custGeom>
            <a:avLst/>
            <a:gdLst/>
            <a:ahLst/>
            <a:cxnLst/>
            <a:rect l="0" t="0" r="0" b="0"/>
            <a:pathLst>
              <a:path w="262890" h="204079">
                <a:moveTo>
                  <a:pt x="0" y="204078"/>
                </a:moveTo>
                <a:lnTo>
                  <a:pt x="0" y="185874"/>
                </a:lnTo>
                <a:lnTo>
                  <a:pt x="1270" y="179242"/>
                </a:lnTo>
                <a:lnTo>
                  <a:pt x="3386" y="173550"/>
                </a:lnTo>
                <a:lnTo>
                  <a:pt x="6068" y="168486"/>
                </a:lnTo>
                <a:lnTo>
                  <a:pt x="7855" y="162570"/>
                </a:lnTo>
                <a:lnTo>
                  <a:pt x="9047" y="156086"/>
                </a:lnTo>
                <a:lnTo>
                  <a:pt x="9841" y="149223"/>
                </a:lnTo>
                <a:lnTo>
                  <a:pt x="12911" y="143378"/>
                </a:lnTo>
                <a:lnTo>
                  <a:pt x="17496" y="138211"/>
                </a:lnTo>
                <a:lnTo>
                  <a:pt x="23095" y="133497"/>
                </a:lnTo>
                <a:lnTo>
                  <a:pt x="30636" y="125273"/>
                </a:lnTo>
                <a:lnTo>
                  <a:pt x="39474" y="114711"/>
                </a:lnTo>
                <a:lnTo>
                  <a:pt x="49176" y="102590"/>
                </a:lnTo>
                <a:lnTo>
                  <a:pt x="58183" y="93239"/>
                </a:lnTo>
                <a:lnTo>
                  <a:pt x="66728" y="85735"/>
                </a:lnTo>
                <a:lnTo>
                  <a:pt x="74966" y="79463"/>
                </a:lnTo>
                <a:lnTo>
                  <a:pt x="82997" y="72741"/>
                </a:lnTo>
                <a:lnTo>
                  <a:pt x="90891" y="65720"/>
                </a:lnTo>
                <a:lnTo>
                  <a:pt x="98694" y="58499"/>
                </a:lnTo>
                <a:lnTo>
                  <a:pt x="106436" y="52415"/>
                </a:lnTo>
                <a:lnTo>
                  <a:pt x="114137" y="47089"/>
                </a:lnTo>
                <a:lnTo>
                  <a:pt x="121811" y="42269"/>
                </a:lnTo>
                <a:lnTo>
                  <a:pt x="134547" y="35245"/>
                </a:lnTo>
                <a:lnTo>
                  <a:pt x="169019" y="17281"/>
                </a:lnTo>
                <a:lnTo>
                  <a:pt x="182529" y="10966"/>
                </a:lnTo>
                <a:lnTo>
                  <a:pt x="192806" y="6757"/>
                </a:lnTo>
                <a:lnTo>
                  <a:pt x="200927" y="3950"/>
                </a:lnTo>
                <a:lnTo>
                  <a:pt x="210151" y="2079"/>
                </a:lnTo>
                <a:lnTo>
                  <a:pt x="220110" y="832"/>
                </a:lnTo>
                <a:lnTo>
                  <a:pt x="230560" y="0"/>
                </a:lnTo>
                <a:lnTo>
                  <a:pt x="238797" y="716"/>
                </a:lnTo>
                <a:lnTo>
                  <a:pt x="245558" y="2463"/>
                </a:lnTo>
                <a:lnTo>
                  <a:pt x="259466" y="8325"/>
                </a:lnTo>
                <a:lnTo>
                  <a:pt x="260607" y="10075"/>
                </a:lnTo>
                <a:lnTo>
                  <a:pt x="261368" y="12513"/>
                </a:lnTo>
                <a:lnTo>
                  <a:pt x="262889" y="2119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48"/>
          <p:cNvSpPr/>
          <p:nvPr/>
        </p:nvSpPr>
        <p:spPr>
          <a:xfrm>
            <a:off x="7235190" y="5474969"/>
            <a:ext cx="205741" cy="171451"/>
          </a:xfrm>
          <a:custGeom>
            <a:avLst/>
            <a:gdLst/>
            <a:ahLst/>
            <a:cxnLst/>
            <a:rect l="0" t="0" r="0" b="0"/>
            <a:pathLst>
              <a:path w="205741" h="171451">
                <a:moveTo>
                  <a:pt x="0" y="171450"/>
                </a:moveTo>
                <a:lnTo>
                  <a:pt x="0" y="159315"/>
                </a:lnTo>
                <a:lnTo>
                  <a:pt x="1270" y="154470"/>
                </a:lnTo>
                <a:lnTo>
                  <a:pt x="3386" y="149970"/>
                </a:lnTo>
                <a:lnTo>
                  <a:pt x="6068" y="145700"/>
                </a:lnTo>
                <a:lnTo>
                  <a:pt x="7855" y="141584"/>
                </a:lnTo>
                <a:lnTo>
                  <a:pt x="9046" y="137569"/>
                </a:lnTo>
                <a:lnTo>
                  <a:pt x="9841" y="133623"/>
                </a:lnTo>
                <a:lnTo>
                  <a:pt x="11640" y="129722"/>
                </a:lnTo>
                <a:lnTo>
                  <a:pt x="14110" y="125851"/>
                </a:lnTo>
                <a:lnTo>
                  <a:pt x="17027" y="122001"/>
                </a:lnTo>
                <a:lnTo>
                  <a:pt x="22780" y="115624"/>
                </a:lnTo>
                <a:lnTo>
                  <a:pt x="46543" y="90986"/>
                </a:lnTo>
                <a:lnTo>
                  <a:pt x="93396" y="43779"/>
                </a:lnTo>
                <a:lnTo>
                  <a:pt x="99093" y="39346"/>
                </a:lnTo>
                <a:lnTo>
                  <a:pt x="105432" y="35121"/>
                </a:lnTo>
                <a:lnTo>
                  <a:pt x="112198" y="31034"/>
                </a:lnTo>
                <a:lnTo>
                  <a:pt x="117979" y="27040"/>
                </a:lnTo>
                <a:lnTo>
                  <a:pt x="123102" y="23107"/>
                </a:lnTo>
                <a:lnTo>
                  <a:pt x="127788" y="19215"/>
                </a:lnTo>
                <a:lnTo>
                  <a:pt x="134722" y="15350"/>
                </a:lnTo>
                <a:lnTo>
                  <a:pt x="143154" y="11503"/>
                </a:lnTo>
                <a:lnTo>
                  <a:pt x="152586" y="7669"/>
                </a:lnTo>
                <a:lnTo>
                  <a:pt x="161414" y="5113"/>
                </a:lnTo>
                <a:lnTo>
                  <a:pt x="169840" y="3409"/>
                </a:lnTo>
                <a:lnTo>
                  <a:pt x="187059" y="1010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49"/>
          <p:cNvSpPr/>
          <p:nvPr/>
        </p:nvSpPr>
        <p:spPr>
          <a:xfrm>
            <a:off x="7326630" y="5589269"/>
            <a:ext cx="182880" cy="125732"/>
          </a:xfrm>
          <a:custGeom>
            <a:avLst/>
            <a:gdLst/>
            <a:ahLst/>
            <a:cxnLst/>
            <a:rect l="0" t="0" r="0" b="0"/>
            <a:pathLst>
              <a:path w="182880" h="125732">
                <a:moveTo>
                  <a:pt x="0" y="125731"/>
                </a:moveTo>
                <a:lnTo>
                  <a:pt x="6068" y="107527"/>
                </a:lnTo>
                <a:lnTo>
                  <a:pt x="9125" y="100895"/>
                </a:lnTo>
                <a:lnTo>
                  <a:pt x="12432" y="95203"/>
                </a:lnTo>
                <a:lnTo>
                  <a:pt x="15908" y="90139"/>
                </a:lnTo>
                <a:lnTo>
                  <a:pt x="19496" y="85493"/>
                </a:lnTo>
                <a:lnTo>
                  <a:pt x="23157" y="81125"/>
                </a:lnTo>
                <a:lnTo>
                  <a:pt x="26867" y="76944"/>
                </a:lnTo>
                <a:lnTo>
                  <a:pt x="41151" y="62137"/>
                </a:lnTo>
                <a:lnTo>
                  <a:pt x="50294" y="52855"/>
                </a:lnTo>
                <a:lnTo>
                  <a:pt x="57659" y="46667"/>
                </a:lnTo>
                <a:lnTo>
                  <a:pt x="63839" y="42541"/>
                </a:lnTo>
                <a:lnTo>
                  <a:pt x="69230" y="39791"/>
                </a:lnTo>
                <a:lnTo>
                  <a:pt x="74093" y="36688"/>
                </a:lnTo>
                <a:lnTo>
                  <a:pt x="78605" y="33349"/>
                </a:lnTo>
                <a:lnTo>
                  <a:pt x="82883" y="29852"/>
                </a:lnTo>
                <a:lnTo>
                  <a:pt x="87005" y="26252"/>
                </a:lnTo>
                <a:lnTo>
                  <a:pt x="91024" y="22581"/>
                </a:lnTo>
                <a:lnTo>
                  <a:pt x="94972" y="18864"/>
                </a:lnTo>
                <a:lnTo>
                  <a:pt x="100145" y="16386"/>
                </a:lnTo>
                <a:lnTo>
                  <a:pt x="106133" y="14734"/>
                </a:lnTo>
                <a:lnTo>
                  <a:pt x="112666" y="13633"/>
                </a:lnTo>
                <a:lnTo>
                  <a:pt x="118290" y="12899"/>
                </a:lnTo>
                <a:lnTo>
                  <a:pt x="123310" y="12410"/>
                </a:lnTo>
                <a:lnTo>
                  <a:pt x="127926" y="12083"/>
                </a:lnTo>
                <a:lnTo>
                  <a:pt x="133544" y="10596"/>
                </a:lnTo>
                <a:lnTo>
                  <a:pt x="139829" y="8334"/>
                </a:lnTo>
                <a:lnTo>
                  <a:pt x="146559" y="5556"/>
                </a:lnTo>
                <a:lnTo>
                  <a:pt x="152316" y="3705"/>
                </a:lnTo>
                <a:lnTo>
                  <a:pt x="157424" y="2470"/>
                </a:lnTo>
                <a:lnTo>
                  <a:pt x="162099" y="1647"/>
                </a:lnTo>
                <a:lnTo>
                  <a:pt x="166486" y="1098"/>
                </a:lnTo>
                <a:lnTo>
                  <a:pt x="170681" y="732"/>
                </a:lnTo>
                <a:lnTo>
                  <a:pt x="18287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50"/>
          <p:cNvSpPr/>
          <p:nvPr/>
        </p:nvSpPr>
        <p:spPr>
          <a:xfrm>
            <a:off x="5029200" y="4023359"/>
            <a:ext cx="160021" cy="400051"/>
          </a:xfrm>
          <a:custGeom>
            <a:avLst/>
            <a:gdLst/>
            <a:ahLst/>
            <a:cxnLst/>
            <a:rect l="0" t="0" r="0" b="0"/>
            <a:pathLst>
              <a:path w="160021" h="400051">
                <a:moveTo>
                  <a:pt x="160020" y="0"/>
                </a:moveTo>
                <a:lnTo>
                  <a:pt x="160020" y="24272"/>
                </a:lnTo>
                <a:lnTo>
                  <a:pt x="158750" y="33961"/>
                </a:lnTo>
                <a:lnTo>
                  <a:pt x="156633" y="42961"/>
                </a:lnTo>
                <a:lnTo>
                  <a:pt x="144199" y="81309"/>
                </a:lnTo>
                <a:lnTo>
                  <a:pt x="138043" y="99926"/>
                </a:lnTo>
                <a:lnTo>
                  <a:pt x="124429" y="144319"/>
                </a:lnTo>
                <a:lnTo>
                  <a:pt x="117242" y="168603"/>
                </a:lnTo>
                <a:lnTo>
                  <a:pt x="109911" y="189872"/>
                </a:lnTo>
                <a:lnTo>
                  <a:pt x="102484" y="209132"/>
                </a:lnTo>
                <a:lnTo>
                  <a:pt x="94993" y="227051"/>
                </a:lnTo>
                <a:lnTo>
                  <a:pt x="87458" y="242808"/>
                </a:lnTo>
                <a:lnTo>
                  <a:pt x="79895" y="257122"/>
                </a:lnTo>
                <a:lnTo>
                  <a:pt x="72314" y="270475"/>
                </a:lnTo>
                <a:lnTo>
                  <a:pt x="53729" y="305631"/>
                </a:lnTo>
                <a:lnTo>
                  <a:pt x="28619" y="354718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51"/>
          <p:cNvSpPr/>
          <p:nvPr/>
        </p:nvSpPr>
        <p:spPr>
          <a:xfrm>
            <a:off x="5166359" y="4057650"/>
            <a:ext cx="137162" cy="400051"/>
          </a:xfrm>
          <a:custGeom>
            <a:avLst/>
            <a:gdLst/>
            <a:ahLst/>
            <a:cxnLst/>
            <a:rect l="0" t="0" r="0" b="0"/>
            <a:pathLst>
              <a:path w="137162" h="400051">
                <a:moveTo>
                  <a:pt x="137161" y="0"/>
                </a:moveTo>
                <a:lnTo>
                  <a:pt x="131093" y="18203"/>
                </a:lnTo>
                <a:lnTo>
                  <a:pt x="115184" y="71997"/>
                </a:lnTo>
                <a:lnTo>
                  <a:pt x="108539" y="89908"/>
                </a:lnTo>
                <a:lnTo>
                  <a:pt x="101570" y="105659"/>
                </a:lnTo>
                <a:lnTo>
                  <a:pt x="94383" y="119969"/>
                </a:lnTo>
                <a:lnTo>
                  <a:pt x="69465" y="176509"/>
                </a:lnTo>
                <a:lnTo>
                  <a:pt x="42304" y="241008"/>
                </a:lnTo>
                <a:lnTo>
                  <a:pt x="25999" y="282375"/>
                </a:lnTo>
                <a:lnTo>
                  <a:pt x="21142" y="297470"/>
                </a:lnTo>
                <a:lnTo>
                  <a:pt x="17905" y="310073"/>
                </a:lnTo>
                <a:lnTo>
                  <a:pt x="15747" y="321015"/>
                </a:lnTo>
                <a:lnTo>
                  <a:pt x="13038" y="330850"/>
                </a:lnTo>
                <a:lnTo>
                  <a:pt x="9962" y="339946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52"/>
          <p:cNvSpPr/>
          <p:nvPr/>
        </p:nvSpPr>
        <p:spPr>
          <a:xfrm>
            <a:off x="5257800" y="4114800"/>
            <a:ext cx="182880" cy="422910"/>
          </a:xfrm>
          <a:custGeom>
            <a:avLst/>
            <a:gdLst/>
            <a:ahLst/>
            <a:cxnLst/>
            <a:rect l="0" t="0" r="0" b="0"/>
            <a:pathLst>
              <a:path w="182880" h="422910">
                <a:moveTo>
                  <a:pt x="182879" y="0"/>
                </a:moveTo>
                <a:lnTo>
                  <a:pt x="176812" y="12135"/>
                </a:lnTo>
                <a:lnTo>
                  <a:pt x="173833" y="24867"/>
                </a:lnTo>
                <a:lnTo>
                  <a:pt x="173038" y="31817"/>
                </a:lnTo>
                <a:lnTo>
                  <a:pt x="169969" y="44072"/>
                </a:lnTo>
                <a:lnTo>
                  <a:pt x="165382" y="59861"/>
                </a:lnTo>
                <a:lnTo>
                  <a:pt x="159785" y="78007"/>
                </a:lnTo>
                <a:lnTo>
                  <a:pt x="153513" y="95185"/>
                </a:lnTo>
                <a:lnTo>
                  <a:pt x="146792" y="111716"/>
                </a:lnTo>
                <a:lnTo>
                  <a:pt x="139771" y="127817"/>
                </a:lnTo>
                <a:lnTo>
                  <a:pt x="125197" y="159254"/>
                </a:lnTo>
                <a:lnTo>
                  <a:pt x="29220" y="362772"/>
                </a:lnTo>
                <a:lnTo>
                  <a:pt x="23290" y="377738"/>
                </a:lnTo>
                <a:lnTo>
                  <a:pt x="19336" y="390255"/>
                </a:lnTo>
                <a:lnTo>
                  <a:pt x="0" y="42290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53"/>
          <p:cNvSpPr/>
          <p:nvPr/>
        </p:nvSpPr>
        <p:spPr>
          <a:xfrm>
            <a:off x="6206489" y="3989070"/>
            <a:ext cx="240032" cy="308610"/>
          </a:xfrm>
          <a:custGeom>
            <a:avLst/>
            <a:gdLst/>
            <a:ahLst/>
            <a:cxnLst/>
            <a:rect l="0" t="0" r="0" b="0"/>
            <a:pathLst>
              <a:path w="240032" h="308610">
                <a:moveTo>
                  <a:pt x="0" y="0"/>
                </a:moveTo>
                <a:lnTo>
                  <a:pt x="15909" y="31817"/>
                </a:lnTo>
                <a:lnTo>
                  <a:pt x="20766" y="38991"/>
                </a:lnTo>
                <a:lnTo>
                  <a:pt x="26545" y="46314"/>
                </a:lnTo>
                <a:lnTo>
                  <a:pt x="32936" y="53736"/>
                </a:lnTo>
                <a:lnTo>
                  <a:pt x="39737" y="62493"/>
                </a:lnTo>
                <a:lnTo>
                  <a:pt x="46812" y="72142"/>
                </a:lnTo>
                <a:lnTo>
                  <a:pt x="54068" y="82385"/>
                </a:lnTo>
                <a:lnTo>
                  <a:pt x="61446" y="91753"/>
                </a:lnTo>
                <a:lnTo>
                  <a:pt x="68904" y="100539"/>
                </a:lnTo>
                <a:lnTo>
                  <a:pt x="76416" y="108935"/>
                </a:lnTo>
                <a:lnTo>
                  <a:pt x="85234" y="119613"/>
                </a:lnTo>
                <a:lnTo>
                  <a:pt x="105192" y="145024"/>
                </a:lnTo>
                <a:lnTo>
                  <a:pt x="113308" y="156373"/>
                </a:lnTo>
                <a:lnTo>
                  <a:pt x="119989" y="166479"/>
                </a:lnTo>
                <a:lnTo>
                  <a:pt x="125713" y="175756"/>
                </a:lnTo>
                <a:lnTo>
                  <a:pt x="132069" y="184480"/>
                </a:lnTo>
                <a:lnTo>
                  <a:pt x="138846" y="192837"/>
                </a:lnTo>
                <a:lnTo>
                  <a:pt x="145904" y="200948"/>
                </a:lnTo>
                <a:lnTo>
                  <a:pt x="154420" y="210165"/>
                </a:lnTo>
                <a:lnTo>
                  <a:pt x="163907" y="220120"/>
                </a:lnTo>
                <a:lnTo>
                  <a:pt x="240031" y="30860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54"/>
          <p:cNvSpPr/>
          <p:nvPr/>
        </p:nvSpPr>
        <p:spPr>
          <a:xfrm>
            <a:off x="6332220" y="3966209"/>
            <a:ext cx="240031" cy="251462"/>
          </a:xfrm>
          <a:custGeom>
            <a:avLst/>
            <a:gdLst/>
            <a:ahLst/>
            <a:cxnLst/>
            <a:rect l="0" t="0" r="0" b="0"/>
            <a:pathLst>
              <a:path w="240031" h="251462">
                <a:moveTo>
                  <a:pt x="0" y="0"/>
                </a:moveTo>
                <a:lnTo>
                  <a:pt x="6067" y="12136"/>
                </a:lnTo>
                <a:lnTo>
                  <a:pt x="9125" y="16981"/>
                </a:lnTo>
                <a:lnTo>
                  <a:pt x="12433" y="21481"/>
                </a:lnTo>
                <a:lnTo>
                  <a:pt x="15908" y="25751"/>
                </a:lnTo>
                <a:lnTo>
                  <a:pt x="22035" y="31137"/>
                </a:lnTo>
                <a:lnTo>
                  <a:pt x="29930" y="37268"/>
                </a:lnTo>
                <a:lnTo>
                  <a:pt x="39003" y="43896"/>
                </a:lnTo>
                <a:lnTo>
                  <a:pt x="48862" y="53394"/>
                </a:lnTo>
                <a:lnTo>
                  <a:pt x="59244" y="64806"/>
                </a:lnTo>
                <a:lnTo>
                  <a:pt x="69976" y="77494"/>
                </a:lnTo>
                <a:lnTo>
                  <a:pt x="79670" y="87223"/>
                </a:lnTo>
                <a:lnTo>
                  <a:pt x="88673" y="94979"/>
                </a:lnTo>
                <a:lnTo>
                  <a:pt x="97216" y="101419"/>
                </a:lnTo>
                <a:lnTo>
                  <a:pt x="104180" y="108253"/>
                </a:lnTo>
                <a:lnTo>
                  <a:pt x="110093" y="115349"/>
                </a:lnTo>
                <a:lnTo>
                  <a:pt x="115305" y="122619"/>
                </a:lnTo>
                <a:lnTo>
                  <a:pt x="121320" y="128737"/>
                </a:lnTo>
                <a:lnTo>
                  <a:pt x="127870" y="134084"/>
                </a:lnTo>
                <a:lnTo>
                  <a:pt x="134776" y="138920"/>
                </a:lnTo>
                <a:lnTo>
                  <a:pt x="140651" y="144683"/>
                </a:lnTo>
                <a:lnTo>
                  <a:pt x="145837" y="151066"/>
                </a:lnTo>
                <a:lnTo>
                  <a:pt x="150564" y="157860"/>
                </a:lnTo>
                <a:lnTo>
                  <a:pt x="160066" y="168740"/>
                </a:lnTo>
                <a:lnTo>
                  <a:pt x="172751" y="182344"/>
                </a:lnTo>
                <a:lnTo>
                  <a:pt x="225703" y="236973"/>
                </a:lnTo>
                <a:lnTo>
                  <a:pt x="240030" y="2514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55"/>
          <p:cNvSpPr/>
          <p:nvPr/>
        </p:nvSpPr>
        <p:spPr>
          <a:xfrm>
            <a:off x="6515100" y="3829050"/>
            <a:ext cx="194310" cy="297180"/>
          </a:xfrm>
          <a:custGeom>
            <a:avLst/>
            <a:gdLst/>
            <a:ahLst/>
            <a:cxnLst/>
            <a:rect l="0" t="0" r="0" b="0"/>
            <a:pathLst>
              <a:path w="194310" h="297180">
                <a:moveTo>
                  <a:pt x="0" y="0"/>
                </a:moveTo>
                <a:lnTo>
                  <a:pt x="6067" y="18203"/>
                </a:lnTo>
                <a:lnTo>
                  <a:pt x="10395" y="27375"/>
                </a:lnTo>
                <a:lnTo>
                  <a:pt x="15819" y="37300"/>
                </a:lnTo>
                <a:lnTo>
                  <a:pt x="21976" y="47726"/>
                </a:lnTo>
                <a:lnTo>
                  <a:pt x="29890" y="59757"/>
                </a:lnTo>
                <a:lnTo>
                  <a:pt x="194309" y="29717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56"/>
          <p:cNvSpPr/>
          <p:nvPr/>
        </p:nvSpPr>
        <p:spPr>
          <a:xfrm>
            <a:off x="1463040" y="4034789"/>
            <a:ext cx="434341" cy="1908812"/>
          </a:xfrm>
          <a:custGeom>
            <a:avLst/>
            <a:gdLst/>
            <a:ahLst/>
            <a:cxnLst/>
            <a:rect l="0" t="0" r="0" b="0"/>
            <a:pathLst>
              <a:path w="434341" h="1908812">
                <a:moveTo>
                  <a:pt x="0" y="1908811"/>
                </a:moveTo>
                <a:lnTo>
                  <a:pt x="7855" y="1891830"/>
                </a:lnTo>
                <a:lnTo>
                  <a:pt x="10370" y="1878943"/>
                </a:lnTo>
                <a:lnTo>
                  <a:pt x="10959" y="1870983"/>
                </a:lnTo>
                <a:lnTo>
                  <a:pt x="19192" y="1842589"/>
                </a:lnTo>
                <a:lnTo>
                  <a:pt x="22135" y="1789943"/>
                </a:lnTo>
                <a:lnTo>
                  <a:pt x="23808" y="1770891"/>
                </a:lnTo>
                <a:lnTo>
                  <a:pt x="35229" y="1734576"/>
                </a:lnTo>
                <a:lnTo>
                  <a:pt x="45998" y="1705632"/>
                </a:lnTo>
                <a:lnTo>
                  <a:pt x="49715" y="1697158"/>
                </a:lnTo>
                <a:lnTo>
                  <a:pt x="53845" y="1677583"/>
                </a:lnTo>
                <a:lnTo>
                  <a:pt x="59557" y="1645142"/>
                </a:lnTo>
                <a:lnTo>
                  <a:pt x="72680" y="1591080"/>
                </a:lnTo>
                <a:lnTo>
                  <a:pt x="93802" y="1500750"/>
                </a:lnTo>
                <a:lnTo>
                  <a:pt x="106251" y="1456010"/>
                </a:lnTo>
                <a:lnTo>
                  <a:pt x="115250" y="1393824"/>
                </a:lnTo>
                <a:lnTo>
                  <a:pt x="125729" y="1349304"/>
                </a:lnTo>
                <a:lnTo>
                  <a:pt x="135466" y="1313431"/>
                </a:lnTo>
                <a:lnTo>
                  <a:pt x="142757" y="1283517"/>
                </a:lnTo>
                <a:lnTo>
                  <a:pt x="148131" y="1238116"/>
                </a:lnTo>
                <a:lnTo>
                  <a:pt x="157203" y="1192491"/>
                </a:lnTo>
                <a:lnTo>
                  <a:pt x="167934" y="1146798"/>
                </a:lnTo>
                <a:lnTo>
                  <a:pt x="179157" y="1097277"/>
                </a:lnTo>
                <a:lnTo>
                  <a:pt x="186728" y="1052405"/>
                </a:lnTo>
                <a:lnTo>
                  <a:pt x="193065" y="1022914"/>
                </a:lnTo>
                <a:lnTo>
                  <a:pt x="264832" y="735166"/>
                </a:lnTo>
                <a:lnTo>
                  <a:pt x="299237" y="607402"/>
                </a:lnTo>
                <a:lnTo>
                  <a:pt x="314604" y="533270"/>
                </a:lnTo>
                <a:lnTo>
                  <a:pt x="331594" y="449099"/>
                </a:lnTo>
                <a:lnTo>
                  <a:pt x="343378" y="398990"/>
                </a:lnTo>
                <a:lnTo>
                  <a:pt x="363220" y="325089"/>
                </a:lnTo>
                <a:lnTo>
                  <a:pt x="370981" y="283337"/>
                </a:lnTo>
                <a:lnTo>
                  <a:pt x="382123" y="224499"/>
                </a:lnTo>
                <a:lnTo>
                  <a:pt x="393352" y="186137"/>
                </a:lnTo>
                <a:lnTo>
                  <a:pt x="406814" y="146451"/>
                </a:lnTo>
                <a:lnTo>
                  <a:pt x="419354" y="88243"/>
                </a:lnTo>
                <a:lnTo>
                  <a:pt x="425243" y="56203"/>
                </a:lnTo>
                <a:lnTo>
                  <a:pt x="431644" y="29353"/>
                </a:lnTo>
                <a:lnTo>
                  <a:pt x="4343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57"/>
          <p:cNvSpPr/>
          <p:nvPr/>
        </p:nvSpPr>
        <p:spPr>
          <a:xfrm>
            <a:off x="1463040" y="4972050"/>
            <a:ext cx="1028700" cy="960120"/>
          </a:xfrm>
          <a:custGeom>
            <a:avLst/>
            <a:gdLst/>
            <a:ahLst/>
            <a:cxnLst/>
            <a:rect l="0" t="0" r="0" b="0"/>
            <a:pathLst>
              <a:path w="1028700" h="960120">
                <a:moveTo>
                  <a:pt x="0" y="960119"/>
                </a:moveTo>
                <a:lnTo>
                  <a:pt x="15909" y="944210"/>
                </a:lnTo>
                <a:lnTo>
                  <a:pt x="18226" y="940623"/>
                </a:lnTo>
                <a:lnTo>
                  <a:pt x="20800" y="933251"/>
                </a:lnTo>
                <a:lnTo>
                  <a:pt x="24027" y="929507"/>
                </a:lnTo>
                <a:lnTo>
                  <a:pt x="38163" y="918170"/>
                </a:lnTo>
                <a:lnTo>
                  <a:pt x="40682" y="914374"/>
                </a:lnTo>
                <a:lnTo>
                  <a:pt x="54181" y="887491"/>
                </a:lnTo>
                <a:lnTo>
                  <a:pt x="76274" y="861373"/>
                </a:lnTo>
                <a:lnTo>
                  <a:pt x="98228" y="839108"/>
                </a:lnTo>
                <a:lnTo>
                  <a:pt x="168073" y="769191"/>
                </a:lnTo>
                <a:lnTo>
                  <a:pt x="199582" y="741066"/>
                </a:lnTo>
                <a:lnTo>
                  <a:pt x="230943" y="714172"/>
                </a:lnTo>
                <a:lnTo>
                  <a:pt x="262878" y="686022"/>
                </a:lnTo>
                <a:lnTo>
                  <a:pt x="288427" y="667803"/>
                </a:lnTo>
                <a:lnTo>
                  <a:pt x="329976" y="632762"/>
                </a:lnTo>
                <a:lnTo>
                  <a:pt x="361286" y="606347"/>
                </a:lnTo>
                <a:lnTo>
                  <a:pt x="392135" y="577674"/>
                </a:lnTo>
                <a:lnTo>
                  <a:pt x="419392" y="554770"/>
                </a:lnTo>
                <a:lnTo>
                  <a:pt x="442936" y="534854"/>
                </a:lnTo>
                <a:lnTo>
                  <a:pt x="461867" y="513303"/>
                </a:lnTo>
                <a:lnTo>
                  <a:pt x="492873" y="485817"/>
                </a:lnTo>
                <a:lnTo>
                  <a:pt x="568553" y="420117"/>
                </a:lnTo>
                <a:lnTo>
                  <a:pt x="599400" y="395845"/>
                </a:lnTo>
                <a:lnTo>
                  <a:pt x="630890" y="370241"/>
                </a:lnTo>
                <a:lnTo>
                  <a:pt x="651733" y="350967"/>
                </a:lnTo>
                <a:lnTo>
                  <a:pt x="724790" y="280429"/>
                </a:lnTo>
                <a:lnTo>
                  <a:pt x="742273" y="265693"/>
                </a:lnTo>
                <a:lnTo>
                  <a:pt x="761549" y="250788"/>
                </a:lnTo>
                <a:lnTo>
                  <a:pt x="782019" y="235772"/>
                </a:lnTo>
                <a:lnTo>
                  <a:pt x="800746" y="219411"/>
                </a:lnTo>
                <a:lnTo>
                  <a:pt x="818311" y="202154"/>
                </a:lnTo>
                <a:lnTo>
                  <a:pt x="835100" y="184299"/>
                </a:lnTo>
                <a:lnTo>
                  <a:pt x="860529" y="161074"/>
                </a:lnTo>
                <a:lnTo>
                  <a:pt x="889124" y="137472"/>
                </a:lnTo>
                <a:lnTo>
                  <a:pt x="913684" y="114392"/>
                </a:lnTo>
                <a:lnTo>
                  <a:pt x="961630" y="67033"/>
                </a:lnTo>
                <a:lnTo>
                  <a:pt x="987841" y="47437"/>
                </a:lnTo>
                <a:lnTo>
                  <a:pt x="102869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58"/>
          <p:cNvSpPr/>
          <p:nvPr/>
        </p:nvSpPr>
        <p:spPr>
          <a:xfrm>
            <a:off x="1897380" y="4046220"/>
            <a:ext cx="674371" cy="980561"/>
          </a:xfrm>
          <a:custGeom>
            <a:avLst/>
            <a:gdLst/>
            <a:ahLst/>
            <a:cxnLst/>
            <a:rect l="0" t="0" r="0" b="0"/>
            <a:pathLst>
              <a:path w="674371" h="980561">
                <a:moveTo>
                  <a:pt x="0" y="0"/>
                </a:moveTo>
                <a:lnTo>
                  <a:pt x="9125" y="16980"/>
                </a:lnTo>
                <a:lnTo>
                  <a:pt x="18226" y="29866"/>
                </a:lnTo>
                <a:lnTo>
                  <a:pt x="22757" y="41728"/>
                </a:lnTo>
                <a:lnTo>
                  <a:pt x="38409" y="67274"/>
                </a:lnTo>
                <a:lnTo>
                  <a:pt x="58370" y="105869"/>
                </a:lnTo>
                <a:lnTo>
                  <a:pt x="72932" y="130873"/>
                </a:lnTo>
                <a:lnTo>
                  <a:pt x="94140" y="153359"/>
                </a:lnTo>
                <a:lnTo>
                  <a:pt x="110302" y="178084"/>
                </a:lnTo>
                <a:lnTo>
                  <a:pt x="123530" y="202762"/>
                </a:lnTo>
                <a:lnTo>
                  <a:pt x="137875" y="223889"/>
                </a:lnTo>
                <a:lnTo>
                  <a:pt x="152718" y="245556"/>
                </a:lnTo>
                <a:lnTo>
                  <a:pt x="160232" y="260224"/>
                </a:lnTo>
                <a:lnTo>
                  <a:pt x="175354" y="289645"/>
                </a:lnTo>
                <a:lnTo>
                  <a:pt x="196878" y="320488"/>
                </a:lnTo>
                <a:lnTo>
                  <a:pt x="216943" y="350793"/>
                </a:lnTo>
                <a:lnTo>
                  <a:pt x="244585" y="385778"/>
                </a:lnTo>
                <a:lnTo>
                  <a:pt x="255767" y="401965"/>
                </a:lnTo>
                <a:lnTo>
                  <a:pt x="271577" y="430111"/>
                </a:lnTo>
                <a:lnTo>
                  <a:pt x="286224" y="451933"/>
                </a:lnTo>
                <a:lnTo>
                  <a:pt x="301201" y="471369"/>
                </a:lnTo>
                <a:lnTo>
                  <a:pt x="316323" y="492707"/>
                </a:lnTo>
                <a:lnTo>
                  <a:pt x="333050" y="520072"/>
                </a:lnTo>
                <a:lnTo>
                  <a:pt x="379921" y="595567"/>
                </a:lnTo>
                <a:lnTo>
                  <a:pt x="394490" y="620720"/>
                </a:lnTo>
                <a:lnTo>
                  <a:pt x="407739" y="644175"/>
                </a:lnTo>
                <a:lnTo>
                  <a:pt x="426327" y="675766"/>
                </a:lnTo>
                <a:lnTo>
                  <a:pt x="436618" y="691810"/>
                </a:lnTo>
                <a:lnTo>
                  <a:pt x="447288" y="707587"/>
                </a:lnTo>
                <a:lnTo>
                  <a:pt x="466765" y="736123"/>
                </a:lnTo>
                <a:lnTo>
                  <a:pt x="484869" y="766468"/>
                </a:lnTo>
                <a:lnTo>
                  <a:pt x="499547" y="791546"/>
                </a:lnTo>
                <a:lnTo>
                  <a:pt x="518148" y="813793"/>
                </a:lnTo>
                <a:lnTo>
                  <a:pt x="532267" y="830262"/>
                </a:lnTo>
                <a:lnTo>
                  <a:pt x="552300" y="859262"/>
                </a:lnTo>
                <a:lnTo>
                  <a:pt x="568930" y="885070"/>
                </a:lnTo>
                <a:lnTo>
                  <a:pt x="581364" y="899671"/>
                </a:lnTo>
                <a:lnTo>
                  <a:pt x="602131" y="921400"/>
                </a:lnTo>
                <a:lnTo>
                  <a:pt x="614780" y="934306"/>
                </a:lnTo>
                <a:lnTo>
                  <a:pt x="632222" y="955420"/>
                </a:lnTo>
                <a:lnTo>
                  <a:pt x="644207" y="970731"/>
                </a:lnTo>
                <a:lnTo>
                  <a:pt x="649181" y="974814"/>
                </a:lnTo>
                <a:lnTo>
                  <a:pt x="658095" y="979350"/>
                </a:lnTo>
                <a:lnTo>
                  <a:pt x="662250" y="980560"/>
                </a:lnTo>
                <a:lnTo>
                  <a:pt x="674370" y="9715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59"/>
          <p:cNvSpPr/>
          <p:nvPr/>
        </p:nvSpPr>
        <p:spPr>
          <a:xfrm>
            <a:off x="1828800" y="4217670"/>
            <a:ext cx="249161" cy="148590"/>
          </a:xfrm>
          <a:custGeom>
            <a:avLst/>
            <a:gdLst/>
            <a:ahLst/>
            <a:cxnLst/>
            <a:rect l="0" t="0" r="0" b="0"/>
            <a:pathLst>
              <a:path w="249161" h="148590">
                <a:moveTo>
                  <a:pt x="0" y="148589"/>
                </a:moveTo>
                <a:lnTo>
                  <a:pt x="19682" y="138748"/>
                </a:lnTo>
                <a:lnTo>
                  <a:pt x="24834" y="137866"/>
                </a:lnTo>
                <a:lnTo>
                  <a:pt x="27986" y="137630"/>
                </a:lnTo>
                <a:lnTo>
                  <a:pt x="33897" y="138743"/>
                </a:lnTo>
                <a:lnTo>
                  <a:pt x="41648" y="140755"/>
                </a:lnTo>
                <a:lnTo>
                  <a:pt x="50625" y="143366"/>
                </a:lnTo>
                <a:lnTo>
                  <a:pt x="64230" y="143837"/>
                </a:lnTo>
                <a:lnTo>
                  <a:pt x="80920" y="142882"/>
                </a:lnTo>
                <a:lnTo>
                  <a:pt x="99666" y="140974"/>
                </a:lnTo>
                <a:lnTo>
                  <a:pt x="114704" y="139703"/>
                </a:lnTo>
                <a:lnTo>
                  <a:pt x="127269" y="138855"/>
                </a:lnTo>
                <a:lnTo>
                  <a:pt x="138186" y="138290"/>
                </a:lnTo>
                <a:lnTo>
                  <a:pt x="146734" y="136643"/>
                </a:lnTo>
                <a:lnTo>
                  <a:pt x="153703" y="134275"/>
                </a:lnTo>
                <a:lnTo>
                  <a:pt x="159618" y="131426"/>
                </a:lnTo>
                <a:lnTo>
                  <a:pt x="164832" y="128258"/>
                </a:lnTo>
                <a:lnTo>
                  <a:pt x="169578" y="124875"/>
                </a:lnTo>
                <a:lnTo>
                  <a:pt x="174012" y="121350"/>
                </a:lnTo>
                <a:lnTo>
                  <a:pt x="178238" y="119000"/>
                </a:lnTo>
                <a:lnTo>
                  <a:pt x="182325" y="117433"/>
                </a:lnTo>
                <a:lnTo>
                  <a:pt x="186320" y="116389"/>
                </a:lnTo>
                <a:lnTo>
                  <a:pt x="191523" y="113152"/>
                </a:lnTo>
                <a:lnTo>
                  <a:pt x="197532" y="108455"/>
                </a:lnTo>
                <a:lnTo>
                  <a:pt x="204078" y="102783"/>
                </a:lnTo>
                <a:lnTo>
                  <a:pt x="209712" y="97732"/>
                </a:lnTo>
                <a:lnTo>
                  <a:pt x="219358" y="88733"/>
                </a:lnTo>
                <a:lnTo>
                  <a:pt x="223709" y="83285"/>
                </a:lnTo>
                <a:lnTo>
                  <a:pt x="227879" y="77113"/>
                </a:lnTo>
                <a:lnTo>
                  <a:pt x="231929" y="70458"/>
                </a:lnTo>
                <a:lnTo>
                  <a:pt x="235899" y="60942"/>
                </a:lnTo>
                <a:lnTo>
                  <a:pt x="239816" y="49518"/>
                </a:lnTo>
                <a:lnTo>
                  <a:pt x="249160" y="18953"/>
                </a:lnTo>
                <a:lnTo>
                  <a:pt x="248656" y="15175"/>
                </a:lnTo>
                <a:lnTo>
                  <a:pt x="247051" y="11386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60"/>
          <p:cNvSpPr/>
          <p:nvPr/>
        </p:nvSpPr>
        <p:spPr>
          <a:xfrm>
            <a:off x="1520190" y="5509422"/>
            <a:ext cx="217171" cy="102708"/>
          </a:xfrm>
          <a:custGeom>
            <a:avLst/>
            <a:gdLst/>
            <a:ahLst/>
            <a:cxnLst/>
            <a:rect l="0" t="0" r="0" b="0"/>
            <a:pathLst>
              <a:path w="217171" h="102708">
                <a:moveTo>
                  <a:pt x="0" y="56987"/>
                </a:moveTo>
                <a:lnTo>
                  <a:pt x="6067" y="38784"/>
                </a:lnTo>
                <a:lnTo>
                  <a:pt x="9125" y="32152"/>
                </a:lnTo>
                <a:lnTo>
                  <a:pt x="12433" y="26461"/>
                </a:lnTo>
                <a:lnTo>
                  <a:pt x="15909" y="21396"/>
                </a:lnTo>
                <a:lnTo>
                  <a:pt x="19496" y="18020"/>
                </a:lnTo>
                <a:lnTo>
                  <a:pt x="23157" y="15769"/>
                </a:lnTo>
                <a:lnTo>
                  <a:pt x="26868" y="14268"/>
                </a:lnTo>
                <a:lnTo>
                  <a:pt x="31882" y="11998"/>
                </a:lnTo>
                <a:lnTo>
                  <a:pt x="44226" y="6089"/>
                </a:lnTo>
                <a:lnTo>
                  <a:pt x="49804" y="4005"/>
                </a:lnTo>
                <a:lnTo>
                  <a:pt x="54792" y="2616"/>
                </a:lnTo>
                <a:lnTo>
                  <a:pt x="59388" y="1690"/>
                </a:lnTo>
                <a:lnTo>
                  <a:pt x="63722" y="1073"/>
                </a:lnTo>
                <a:lnTo>
                  <a:pt x="67881" y="661"/>
                </a:lnTo>
                <a:lnTo>
                  <a:pt x="71924" y="387"/>
                </a:lnTo>
                <a:lnTo>
                  <a:pt x="86576" y="82"/>
                </a:lnTo>
                <a:lnTo>
                  <a:pt x="95817" y="0"/>
                </a:lnTo>
                <a:lnTo>
                  <a:pt x="103248" y="1216"/>
                </a:lnTo>
                <a:lnTo>
                  <a:pt x="109472" y="3296"/>
                </a:lnTo>
                <a:lnTo>
                  <a:pt x="114891" y="5954"/>
                </a:lnTo>
                <a:lnTo>
                  <a:pt x="119774" y="7725"/>
                </a:lnTo>
                <a:lnTo>
                  <a:pt x="124299" y="8905"/>
                </a:lnTo>
                <a:lnTo>
                  <a:pt x="128586" y="9693"/>
                </a:lnTo>
                <a:lnTo>
                  <a:pt x="133984" y="12757"/>
                </a:lnTo>
                <a:lnTo>
                  <a:pt x="140122" y="17341"/>
                </a:lnTo>
                <a:lnTo>
                  <a:pt x="146755" y="22936"/>
                </a:lnTo>
                <a:lnTo>
                  <a:pt x="153716" y="27936"/>
                </a:lnTo>
                <a:lnTo>
                  <a:pt x="160897" y="32540"/>
                </a:lnTo>
                <a:lnTo>
                  <a:pt x="168225" y="36880"/>
                </a:lnTo>
                <a:lnTo>
                  <a:pt x="174380" y="39772"/>
                </a:lnTo>
                <a:lnTo>
                  <a:pt x="179753" y="41701"/>
                </a:lnTo>
                <a:lnTo>
                  <a:pt x="184605" y="42986"/>
                </a:lnTo>
                <a:lnTo>
                  <a:pt x="187840" y="45113"/>
                </a:lnTo>
                <a:lnTo>
                  <a:pt x="189997" y="47801"/>
                </a:lnTo>
                <a:lnTo>
                  <a:pt x="191434" y="50864"/>
                </a:lnTo>
                <a:lnTo>
                  <a:pt x="192393" y="54175"/>
                </a:lnTo>
                <a:lnTo>
                  <a:pt x="193032" y="57652"/>
                </a:lnTo>
                <a:lnTo>
                  <a:pt x="193458" y="61241"/>
                </a:lnTo>
                <a:lnTo>
                  <a:pt x="195012" y="64903"/>
                </a:lnTo>
                <a:lnTo>
                  <a:pt x="197318" y="68615"/>
                </a:lnTo>
                <a:lnTo>
                  <a:pt x="204076" y="77629"/>
                </a:lnTo>
                <a:lnTo>
                  <a:pt x="204631" y="79638"/>
                </a:lnTo>
                <a:lnTo>
                  <a:pt x="205000" y="82248"/>
                </a:lnTo>
                <a:lnTo>
                  <a:pt x="205247" y="85258"/>
                </a:lnTo>
                <a:lnTo>
                  <a:pt x="206681" y="88534"/>
                </a:lnTo>
                <a:lnTo>
                  <a:pt x="208907" y="91989"/>
                </a:lnTo>
                <a:lnTo>
                  <a:pt x="217170" y="1027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61"/>
          <p:cNvSpPr/>
          <p:nvPr/>
        </p:nvSpPr>
        <p:spPr>
          <a:xfrm>
            <a:off x="1588770" y="5303990"/>
            <a:ext cx="228601" cy="273850"/>
          </a:xfrm>
          <a:custGeom>
            <a:avLst/>
            <a:gdLst/>
            <a:ahLst/>
            <a:cxnLst/>
            <a:rect l="0" t="0" r="0" b="0"/>
            <a:pathLst>
              <a:path w="228601" h="273850">
                <a:moveTo>
                  <a:pt x="0" y="10960"/>
                </a:moveTo>
                <a:lnTo>
                  <a:pt x="12135" y="4892"/>
                </a:lnTo>
                <a:lnTo>
                  <a:pt x="18250" y="3105"/>
                </a:lnTo>
                <a:lnTo>
                  <a:pt x="24866" y="1913"/>
                </a:lnTo>
                <a:lnTo>
                  <a:pt x="31817" y="1118"/>
                </a:lnTo>
                <a:lnTo>
                  <a:pt x="37721" y="589"/>
                </a:lnTo>
                <a:lnTo>
                  <a:pt x="42928" y="236"/>
                </a:lnTo>
                <a:lnTo>
                  <a:pt x="47668" y="0"/>
                </a:lnTo>
                <a:lnTo>
                  <a:pt x="53369" y="1113"/>
                </a:lnTo>
                <a:lnTo>
                  <a:pt x="59709" y="3125"/>
                </a:lnTo>
                <a:lnTo>
                  <a:pt x="66476" y="5737"/>
                </a:lnTo>
                <a:lnTo>
                  <a:pt x="73527" y="7478"/>
                </a:lnTo>
                <a:lnTo>
                  <a:pt x="80768" y="8638"/>
                </a:lnTo>
                <a:lnTo>
                  <a:pt x="88135" y="9412"/>
                </a:lnTo>
                <a:lnTo>
                  <a:pt x="94317" y="11198"/>
                </a:lnTo>
                <a:lnTo>
                  <a:pt x="99708" y="13659"/>
                </a:lnTo>
                <a:lnTo>
                  <a:pt x="104572" y="16569"/>
                </a:lnTo>
                <a:lnTo>
                  <a:pt x="110354" y="19779"/>
                </a:lnTo>
                <a:lnTo>
                  <a:pt x="123553" y="26733"/>
                </a:lnTo>
                <a:lnTo>
                  <a:pt x="129358" y="31635"/>
                </a:lnTo>
                <a:lnTo>
                  <a:pt x="134499" y="37443"/>
                </a:lnTo>
                <a:lnTo>
                  <a:pt x="139196" y="43856"/>
                </a:lnTo>
                <a:lnTo>
                  <a:pt x="143597" y="49400"/>
                </a:lnTo>
                <a:lnTo>
                  <a:pt x="147801" y="54367"/>
                </a:lnTo>
                <a:lnTo>
                  <a:pt x="151874" y="58947"/>
                </a:lnTo>
                <a:lnTo>
                  <a:pt x="163173" y="70810"/>
                </a:lnTo>
                <a:lnTo>
                  <a:pt x="169742" y="77530"/>
                </a:lnTo>
                <a:lnTo>
                  <a:pt x="174121" y="84550"/>
                </a:lnTo>
                <a:lnTo>
                  <a:pt x="177041" y="91770"/>
                </a:lnTo>
                <a:lnTo>
                  <a:pt x="178987" y="99123"/>
                </a:lnTo>
                <a:lnTo>
                  <a:pt x="182824" y="107835"/>
                </a:lnTo>
                <a:lnTo>
                  <a:pt x="187923" y="117453"/>
                </a:lnTo>
                <a:lnTo>
                  <a:pt x="193862" y="127675"/>
                </a:lnTo>
                <a:lnTo>
                  <a:pt x="197821" y="137030"/>
                </a:lnTo>
                <a:lnTo>
                  <a:pt x="200461" y="145807"/>
                </a:lnTo>
                <a:lnTo>
                  <a:pt x="202220" y="154198"/>
                </a:lnTo>
                <a:lnTo>
                  <a:pt x="210765" y="190278"/>
                </a:lnTo>
                <a:lnTo>
                  <a:pt x="212900" y="200355"/>
                </a:lnTo>
                <a:lnTo>
                  <a:pt x="214323" y="208344"/>
                </a:lnTo>
                <a:lnTo>
                  <a:pt x="215272" y="214939"/>
                </a:lnTo>
                <a:lnTo>
                  <a:pt x="217174" y="221875"/>
                </a:lnTo>
                <a:lnTo>
                  <a:pt x="219713" y="229040"/>
                </a:lnTo>
                <a:lnTo>
                  <a:pt x="222675" y="236357"/>
                </a:lnTo>
                <a:lnTo>
                  <a:pt x="224650" y="242504"/>
                </a:lnTo>
                <a:lnTo>
                  <a:pt x="225967" y="247873"/>
                </a:lnTo>
                <a:lnTo>
                  <a:pt x="228600" y="2738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62"/>
          <p:cNvSpPr/>
          <p:nvPr/>
        </p:nvSpPr>
        <p:spPr>
          <a:xfrm>
            <a:off x="1325880" y="5394959"/>
            <a:ext cx="137161" cy="11431"/>
          </a:xfrm>
          <a:custGeom>
            <a:avLst/>
            <a:gdLst/>
            <a:ahLst/>
            <a:cxnLst/>
            <a:rect l="0" t="0" r="0" b="0"/>
            <a:pathLst>
              <a:path w="137161" h="11431">
                <a:moveTo>
                  <a:pt x="0" y="11430"/>
                </a:moveTo>
                <a:lnTo>
                  <a:pt x="35591" y="11430"/>
                </a:lnTo>
                <a:lnTo>
                  <a:pt x="44047" y="10160"/>
                </a:lnTo>
                <a:lnTo>
                  <a:pt x="54765" y="8044"/>
                </a:lnTo>
                <a:lnTo>
                  <a:pt x="66990" y="5363"/>
                </a:lnTo>
                <a:lnTo>
                  <a:pt x="77680" y="3575"/>
                </a:lnTo>
                <a:lnTo>
                  <a:pt x="87346" y="2384"/>
                </a:lnTo>
                <a:lnTo>
                  <a:pt x="96331" y="1589"/>
                </a:lnTo>
                <a:lnTo>
                  <a:pt x="103590" y="1060"/>
                </a:lnTo>
                <a:lnTo>
                  <a:pt x="109700" y="707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63"/>
          <p:cNvSpPr/>
          <p:nvPr/>
        </p:nvSpPr>
        <p:spPr>
          <a:xfrm>
            <a:off x="1316776" y="5212293"/>
            <a:ext cx="116473" cy="114087"/>
          </a:xfrm>
          <a:custGeom>
            <a:avLst/>
            <a:gdLst/>
            <a:ahLst/>
            <a:cxnLst/>
            <a:rect l="0" t="0" r="0" b="0"/>
            <a:pathLst>
              <a:path w="116473" h="114087">
                <a:moveTo>
                  <a:pt x="20534" y="114086"/>
                </a:moveTo>
                <a:lnTo>
                  <a:pt x="20534" y="108019"/>
                </a:lnTo>
                <a:lnTo>
                  <a:pt x="21804" y="106231"/>
                </a:lnTo>
                <a:lnTo>
                  <a:pt x="23920" y="105040"/>
                </a:lnTo>
                <a:lnTo>
                  <a:pt x="26601" y="104245"/>
                </a:lnTo>
                <a:lnTo>
                  <a:pt x="33469" y="103716"/>
                </a:lnTo>
                <a:lnTo>
                  <a:pt x="43127" y="103363"/>
                </a:lnTo>
                <a:lnTo>
                  <a:pt x="54646" y="103127"/>
                </a:lnTo>
                <a:lnTo>
                  <a:pt x="64865" y="104241"/>
                </a:lnTo>
                <a:lnTo>
                  <a:pt x="74218" y="106252"/>
                </a:lnTo>
                <a:lnTo>
                  <a:pt x="82993" y="108864"/>
                </a:lnTo>
                <a:lnTo>
                  <a:pt x="90113" y="110604"/>
                </a:lnTo>
                <a:lnTo>
                  <a:pt x="96130" y="111765"/>
                </a:lnTo>
                <a:lnTo>
                  <a:pt x="101411" y="112539"/>
                </a:lnTo>
                <a:lnTo>
                  <a:pt x="106202" y="113055"/>
                </a:lnTo>
                <a:lnTo>
                  <a:pt x="110666" y="113399"/>
                </a:lnTo>
                <a:lnTo>
                  <a:pt x="114912" y="113628"/>
                </a:lnTo>
                <a:lnTo>
                  <a:pt x="116472" y="113781"/>
                </a:lnTo>
                <a:lnTo>
                  <a:pt x="116243" y="113883"/>
                </a:lnTo>
                <a:lnTo>
                  <a:pt x="112817" y="114046"/>
                </a:lnTo>
                <a:lnTo>
                  <a:pt x="109996" y="112790"/>
                </a:lnTo>
                <a:lnTo>
                  <a:pt x="100088" y="108007"/>
                </a:lnTo>
                <a:lnTo>
                  <a:pt x="92620" y="104953"/>
                </a:lnTo>
                <a:lnTo>
                  <a:pt x="83831" y="101648"/>
                </a:lnTo>
                <a:lnTo>
                  <a:pt x="74162" y="98174"/>
                </a:lnTo>
                <a:lnTo>
                  <a:pt x="65176" y="94588"/>
                </a:lnTo>
                <a:lnTo>
                  <a:pt x="56645" y="90927"/>
                </a:lnTo>
                <a:lnTo>
                  <a:pt x="48418" y="87217"/>
                </a:lnTo>
                <a:lnTo>
                  <a:pt x="41663" y="83474"/>
                </a:lnTo>
                <a:lnTo>
                  <a:pt x="35890" y="79708"/>
                </a:lnTo>
                <a:lnTo>
                  <a:pt x="30771" y="75927"/>
                </a:lnTo>
                <a:lnTo>
                  <a:pt x="26089" y="70867"/>
                </a:lnTo>
                <a:lnTo>
                  <a:pt x="21697" y="64953"/>
                </a:lnTo>
                <a:lnTo>
                  <a:pt x="17499" y="58471"/>
                </a:lnTo>
                <a:lnTo>
                  <a:pt x="13431" y="51610"/>
                </a:lnTo>
                <a:lnTo>
                  <a:pt x="9448" y="44495"/>
                </a:lnTo>
                <a:lnTo>
                  <a:pt x="5523" y="37212"/>
                </a:lnTo>
                <a:lnTo>
                  <a:pt x="2907" y="31087"/>
                </a:lnTo>
                <a:lnTo>
                  <a:pt x="1162" y="25733"/>
                </a:lnTo>
                <a:lnTo>
                  <a:pt x="0" y="20894"/>
                </a:lnTo>
                <a:lnTo>
                  <a:pt x="494" y="16398"/>
                </a:lnTo>
                <a:lnTo>
                  <a:pt x="2094" y="12131"/>
                </a:lnTo>
                <a:lnTo>
                  <a:pt x="4430" y="8016"/>
                </a:lnTo>
                <a:lnTo>
                  <a:pt x="7258" y="5273"/>
                </a:lnTo>
                <a:lnTo>
                  <a:pt x="10413" y="3444"/>
                </a:lnTo>
                <a:lnTo>
                  <a:pt x="13787" y="2225"/>
                </a:lnTo>
                <a:lnTo>
                  <a:pt x="17306" y="1412"/>
                </a:lnTo>
                <a:lnTo>
                  <a:pt x="20922" y="870"/>
                </a:lnTo>
                <a:lnTo>
                  <a:pt x="24602" y="509"/>
                </a:lnTo>
                <a:lnTo>
                  <a:pt x="30866" y="268"/>
                </a:lnTo>
                <a:lnTo>
                  <a:pt x="47986" y="0"/>
                </a:lnTo>
                <a:lnTo>
                  <a:pt x="57885" y="1199"/>
                </a:lnTo>
                <a:lnTo>
                  <a:pt x="68295" y="3268"/>
                </a:lnTo>
                <a:lnTo>
                  <a:pt x="79044" y="5918"/>
                </a:lnTo>
                <a:lnTo>
                  <a:pt x="87481" y="7684"/>
                </a:lnTo>
                <a:lnTo>
                  <a:pt x="94375" y="8861"/>
                </a:lnTo>
                <a:lnTo>
                  <a:pt x="111974" y="112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64"/>
          <p:cNvSpPr/>
          <p:nvPr/>
        </p:nvSpPr>
        <p:spPr>
          <a:xfrm>
            <a:off x="1348740" y="5086350"/>
            <a:ext cx="137097" cy="68396"/>
          </a:xfrm>
          <a:custGeom>
            <a:avLst/>
            <a:gdLst/>
            <a:ahLst/>
            <a:cxnLst/>
            <a:rect l="0" t="0" r="0" b="0"/>
            <a:pathLst>
              <a:path w="137097" h="68396">
                <a:moveTo>
                  <a:pt x="0" y="11429"/>
                </a:moveTo>
                <a:lnTo>
                  <a:pt x="0" y="21271"/>
                </a:lnTo>
                <a:lnTo>
                  <a:pt x="1270" y="23071"/>
                </a:lnTo>
                <a:lnTo>
                  <a:pt x="3386" y="25540"/>
                </a:lnTo>
                <a:lnTo>
                  <a:pt x="6067" y="28456"/>
                </a:lnTo>
                <a:lnTo>
                  <a:pt x="9125" y="30401"/>
                </a:lnTo>
                <a:lnTo>
                  <a:pt x="12433" y="31697"/>
                </a:lnTo>
                <a:lnTo>
                  <a:pt x="15909" y="32561"/>
                </a:lnTo>
                <a:lnTo>
                  <a:pt x="19496" y="34407"/>
                </a:lnTo>
                <a:lnTo>
                  <a:pt x="23157" y="36908"/>
                </a:lnTo>
                <a:lnTo>
                  <a:pt x="26868" y="39845"/>
                </a:lnTo>
                <a:lnTo>
                  <a:pt x="30612" y="41803"/>
                </a:lnTo>
                <a:lnTo>
                  <a:pt x="34378" y="43108"/>
                </a:lnTo>
                <a:lnTo>
                  <a:pt x="38158" y="43979"/>
                </a:lnTo>
                <a:lnTo>
                  <a:pt x="41949" y="45829"/>
                </a:lnTo>
                <a:lnTo>
                  <a:pt x="45746" y="48333"/>
                </a:lnTo>
                <a:lnTo>
                  <a:pt x="49547" y="51272"/>
                </a:lnTo>
                <a:lnTo>
                  <a:pt x="53351" y="54501"/>
                </a:lnTo>
                <a:lnTo>
                  <a:pt x="57157" y="57924"/>
                </a:lnTo>
                <a:lnTo>
                  <a:pt x="60965" y="61475"/>
                </a:lnTo>
                <a:lnTo>
                  <a:pt x="66043" y="63844"/>
                </a:lnTo>
                <a:lnTo>
                  <a:pt x="71969" y="65422"/>
                </a:lnTo>
                <a:lnTo>
                  <a:pt x="78459" y="66475"/>
                </a:lnTo>
                <a:lnTo>
                  <a:pt x="85326" y="67176"/>
                </a:lnTo>
                <a:lnTo>
                  <a:pt x="92444" y="67644"/>
                </a:lnTo>
                <a:lnTo>
                  <a:pt x="105856" y="68164"/>
                </a:lnTo>
                <a:lnTo>
                  <a:pt x="116050" y="68395"/>
                </a:lnTo>
                <a:lnTo>
                  <a:pt x="120547" y="67186"/>
                </a:lnTo>
                <a:lnTo>
                  <a:pt x="124814" y="65111"/>
                </a:lnTo>
                <a:lnTo>
                  <a:pt x="128929" y="62457"/>
                </a:lnTo>
                <a:lnTo>
                  <a:pt x="131673" y="59418"/>
                </a:lnTo>
                <a:lnTo>
                  <a:pt x="133502" y="56122"/>
                </a:lnTo>
                <a:lnTo>
                  <a:pt x="134721" y="52654"/>
                </a:lnTo>
                <a:lnTo>
                  <a:pt x="135534" y="49072"/>
                </a:lnTo>
                <a:lnTo>
                  <a:pt x="136076" y="45415"/>
                </a:lnTo>
                <a:lnTo>
                  <a:pt x="136946" y="36487"/>
                </a:lnTo>
                <a:lnTo>
                  <a:pt x="137017" y="34485"/>
                </a:lnTo>
                <a:lnTo>
                  <a:pt x="137096" y="28873"/>
                </a:lnTo>
                <a:lnTo>
                  <a:pt x="135847" y="25598"/>
                </a:lnTo>
                <a:lnTo>
                  <a:pt x="133745" y="22145"/>
                </a:lnTo>
                <a:lnTo>
                  <a:pt x="131073" y="18574"/>
                </a:lnTo>
                <a:lnTo>
                  <a:pt x="129292" y="14922"/>
                </a:lnTo>
                <a:lnTo>
                  <a:pt x="128105" y="11218"/>
                </a:lnTo>
                <a:lnTo>
                  <a:pt x="1257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65"/>
          <p:cNvSpPr/>
          <p:nvPr/>
        </p:nvSpPr>
        <p:spPr>
          <a:xfrm>
            <a:off x="1245870" y="4834889"/>
            <a:ext cx="274321" cy="182868"/>
          </a:xfrm>
          <a:custGeom>
            <a:avLst/>
            <a:gdLst/>
            <a:ahLst/>
            <a:cxnLst/>
            <a:rect l="0" t="0" r="0" b="0"/>
            <a:pathLst>
              <a:path w="274321" h="182868">
                <a:moveTo>
                  <a:pt x="0" y="125730"/>
                </a:moveTo>
                <a:lnTo>
                  <a:pt x="18203" y="131798"/>
                </a:lnTo>
                <a:lnTo>
                  <a:pt x="24835" y="133586"/>
                </a:lnTo>
                <a:lnTo>
                  <a:pt x="30527" y="134777"/>
                </a:lnTo>
                <a:lnTo>
                  <a:pt x="35591" y="135571"/>
                </a:lnTo>
                <a:lnTo>
                  <a:pt x="40237" y="137371"/>
                </a:lnTo>
                <a:lnTo>
                  <a:pt x="48786" y="142757"/>
                </a:lnTo>
                <a:lnTo>
                  <a:pt x="54114" y="145972"/>
                </a:lnTo>
                <a:lnTo>
                  <a:pt x="60206" y="149385"/>
                </a:lnTo>
                <a:lnTo>
                  <a:pt x="73748" y="156564"/>
                </a:lnTo>
                <a:lnTo>
                  <a:pt x="88233" y="163988"/>
                </a:lnTo>
                <a:lnTo>
                  <a:pt x="94382" y="166475"/>
                </a:lnTo>
                <a:lnTo>
                  <a:pt x="99751" y="168133"/>
                </a:lnTo>
                <a:lnTo>
                  <a:pt x="104601" y="169239"/>
                </a:lnTo>
                <a:lnTo>
                  <a:pt x="110374" y="171246"/>
                </a:lnTo>
                <a:lnTo>
                  <a:pt x="116762" y="173854"/>
                </a:lnTo>
                <a:lnTo>
                  <a:pt x="123561" y="176863"/>
                </a:lnTo>
                <a:lnTo>
                  <a:pt x="130634" y="178869"/>
                </a:lnTo>
                <a:lnTo>
                  <a:pt x="137889" y="180206"/>
                </a:lnTo>
                <a:lnTo>
                  <a:pt x="145266" y="181098"/>
                </a:lnTo>
                <a:lnTo>
                  <a:pt x="151454" y="181692"/>
                </a:lnTo>
                <a:lnTo>
                  <a:pt x="156849" y="182088"/>
                </a:lnTo>
                <a:lnTo>
                  <a:pt x="161716" y="182352"/>
                </a:lnTo>
                <a:lnTo>
                  <a:pt x="210073" y="182776"/>
                </a:lnTo>
                <a:lnTo>
                  <a:pt x="235834" y="182867"/>
                </a:lnTo>
                <a:lnTo>
                  <a:pt x="237232" y="181601"/>
                </a:lnTo>
                <a:lnTo>
                  <a:pt x="238165" y="179488"/>
                </a:lnTo>
                <a:lnTo>
                  <a:pt x="238786" y="176808"/>
                </a:lnTo>
                <a:lnTo>
                  <a:pt x="239201" y="173752"/>
                </a:lnTo>
                <a:lnTo>
                  <a:pt x="239477" y="170445"/>
                </a:lnTo>
                <a:lnTo>
                  <a:pt x="239661" y="166970"/>
                </a:lnTo>
                <a:lnTo>
                  <a:pt x="238514" y="164654"/>
                </a:lnTo>
                <a:lnTo>
                  <a:pt x="236479" y="163109"/>
                </a:lnTo>
                <a:lnTo>
                  <a:pt x="233853" y="162080"/>
                </a:lnTo>
                <a:lnTo>
                  <a:pt x="227548" y="157549"/>
                </a:lnTo>
                <a:lnTo>
                  <a:pt x="224088" y="154563"/>
                </a:lnTo>
                <a:lnTo>
                  <a:pt x="220512" y="151302"/>
                </a:lnTo>
                <a:lnTo>
                  <a:pt x="213152" y="144292"/>
                </a:lnTo>
                <a:lnTo>
                  <a:pt x="150338" y="81757"/>
                </a:lnTo>
                <a:lnTo>
                  <a:pt x="151025" y="81175"/>
                </a:lnTo>
                <a:lnTo>
                  <a:pt x="155175" y="80528"/>
                </a:lnTo>
                <a:lnTo>
                  <a:pt x="158060" y="81626"/>
                </a:lnTo>
                <a:lnTo>
                  <a:pt x="164652" y="86231"/>
                </a:lnTo>
                <a:lnTo>
                  <a:pt x="171998" y="90508"/>
                </a:lnTo>
                <a:lnTo>
                  <a:pt x="193707" y="102032"/>
                </a:lnTo>
                <a:lnTo>
                  <a:pt x="204068" y="106122"/>
                </a:lnTo>
                <a:lnTo>
                  <a:pt x="213515" y="108848"/>
                </a:lnTo>
                <a:lnTo>
                  <a:pt x="222353" y="110665"/>
                </a:lnTo>
                <a:lnTo>
                  <a:pt x="230785" y="110607"/>
                </a:lnTo>
                <a:lnTo>
                  <a:pt x="238947" y="109298"/>
                </a:lnTo>
                <a:lnTo>
                  <a:pt x="246928" y="107156"/>
                </a:lnTo>
                <a:lnTo>
                  <a:pt x="252248" y="104457"/>
                </a:lnTo>
                <a:lnTo>
                  <a:pt x="255795" y="101388"/>
                </a:lnTo>
                <a:lnTo>
                  <a:pt x="258160" y="98073"/>
                </a:lnTo>
                <a:lnTo>
                  <a:pt x="259737" y="94591"/>
                </a:lnTo>
                <a:lnTo>
                  <a:pt x="260788" y="91001"/>
                </a:lnTo>
                <a:lnTo>
                  <a:pt x="261488" y="87338"/>
                </a:lnTo>
                <a:lnTo>
                  <a:pt x="260685" y="83625"/>
                </a:lnTo>
                <a:lnTo>
                  <a:pt x="258880" y="79880"/>
                </a:lnTo>
                <a:lnTo>
                  <a:pt x="256407" y="76114"/>
                </a:lnTo>
                <a:lnTo>
                  <a:pt x="253488" y="72333"/>
                </a:lnTo>
                <a:lnTo>
                  <a:pt x="250272" y="68542"/>
                </a:lnTo>
                <a:lnTo>
                  <a:pt x="246858" y="64745"/>
                </a:lnTo>
                <a:lnTo>
                  <a:pt x="239678" y="57139"/>
                </a:lnTo>
                <a:lnTo>
                  <a:pt x="235985" y="53333"/>
                </a:lnTo>
                <a:lnTo>
                  <a:pt x="230983" y="49525"/>
                </a:lnTo>
                <a:lnTo>
                  <a:pt x="225109" y="45717"/>
                </a:lnTo>
                <a:lnTo>
                  <a:pt x="218652" y="41908"/>
                </a:lnTo>
                <a:lnTo>
                  <a:pt x="213078" y="38099"/>
                </a:lnTo>
                <a:lnTo>
                  <a:pt x="208092" y="34289"/>
                </a:lnTo>
                <a:lnTo>
                  <a:pt x="203498" y="30480"/>
                </a:lnTo>
                <a:lnTo>
                  <a:pt x="195007" y="26247"/>
                </a:lnTo>
                <a:lnTo>
                  <a:pt x="190964" y="25118"/>
                </a:lnTo>
                <a:lnTo>
                  <a:pt x="188269" y="23095"/>
                </a:lnTo>
                <a:lnTo>
                  <a:pt x="186473" y="20477"/>
                </a:lnTo>
                <a:lnTo>
                  <a:pt x="185275" y="17462"/>
                </a:lnTo>
                <a:lnTo>
                  <a:pt x="183207" y="15451"/>
                </a:lnTo>
                <a:lnTo>
                  <a:pt x="180558" y="14111"/>
                </a:lnTo>
                <a:lnTo>
                  <a:pt x="177522" y="13217"/>
                </a:lnTo>
                <a:lnTo>
                  <a:pt x="176768" y="12622"/>
                </a:lnTo>
                <a:lnTo>
                  <a:pt x="177535" y="12225"/>
                </a:lnTo>
                <a:lnTo>
                  <a:pt x="179317" y="11960"/>
                </a:lnTo>
                <a:lnTo>
                  <a:pt x="183044" y="13053"/>
                </a:lnTo>
                <a:lnTo>
                  <a:pt x="188069" y="15052"/>
                </a:lnTo>
                <a:lnTo>
                  <a:pt x="193959" y="17655"/>
                </a:lnTo>
                <a:lnTo>
                  <a:pt x="200426" y="19390"/>
                </a:lnTo>
                <a:lnTo>
                  <a:pt x="207277" y="20547"/>
                </a:lnTo>
                <a:lnTo>
                  <a:pt x="214385" y="21318"/>
                </a:lnTo>
                <a:lnTo>
                  <a:pt x="220393" y="21832"/>
                </a:lnTo>
                <a:lnTo>
                  <a:pt x="225668" y="22175"/>
                </a:lnTo>
                <a:lnTo>
                  <a:pt x="230456" y="22404"/>
                </a:lnTo>
                <a:lnTo>
                  <a:pt x="236187" y="21286"/>
                </a:lnTo>
                <a:lnTo>
                  <a:pt x="242548" y="19271"/>
                </a:lnTo>
                <a:lnTo>
                  <a:pt x="249328" y="16657"/>
                </a:lnTo>
                <a:lnTo>
                  <a:pt x="255119" y="14915"/>
                </a:lnTo>
                <a:lnTo>
                  <a:pt x="260249" y="13753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66"/>
          <p:cNvSpPr/>
          <p:nvPr/>
        </p:nvSpPr>
        <p:spPr>
          <a:xfrm>
            <a:off x="1331561" y="4516968"/>
            <a:ext cx="280070" cy="281416"/>
          </a:xfrm>
          <a:custGeom>
            <a:avLst/>
            <a:gdLst/>
            <a:ahLst/>
            <a:cxnLst/>
            <a:rect l="0" t="0" r="0" b="0"/>
            <a:pathLst>
              <a:path w="280070" h="281416">
                <a:moveTo>
                  <a:pt x="131479" y="180761"/>
                </a:moveTo>
                <a:lnTo>
                  <a:pt x="131479" y="198965"/>
                </a:lnTo>
                <a:lnTo>
                  <a:pt x="132749" y="205597"/>
                </a:lnTo>
                <a:lnTo>
                  <a:pt x="134865" y="211288"/>
                </a:lnTo>
                <a:lnTo>
                  <a:pt x="137546" y="216353"/>
                </a:lnTo>
                <a:lnTo>
                  <a:pt x="139334" y="220999"/>
                </a:lnTo>
                <a:lnTo>
                  <a:pt x="141320" y="229548"/>
                </a:lnTo>
                <a:lnTo>
                  <a:pt x="145589" y="237581"/>
                </a:lnTo>
                <a:lnTo>
                  <a:pt x="148506" y="241502"/>
                </a:lnTo>
                <a:lnTo>
                  <a:pt x="151720" y="244115"/>
                </a:lnTo>
                <a:lnTo>
                  <a:pt x="155133" y="245857"/>
                </a:lnTo>
                <a:lnTo>
                  <a:pt x="158678" y="247019"/>
                </a:lnTo>
                <a:lnTo>
                  <a:pt x="166004" y="251695"/>
                </a:lnTo>
                <a:lnTo>
                  <a:pt x="173493" y="258008"/>
                </a:lnTo>
                <a:lnTo>
                  <a:pt x="181055" y="265047"/>
                </a:lnTo>
                <a:lnTo>
                  <a:pt x="186120" y="268701"/>
                </a:lnTo>
                <a:lnTo>
                  <a:pt x="192036" y="272408"/>
                </a:lnTo>
                <a:lnTo>
                  <a:pt x="198520" y="276149"/>
                </a:lnTo>
                <a:lnTo>
                  <a:pt x="204113" y="278643"/>
                </a:lnTo>
                <a:lnTo>
                  <a:pt x="209112" y="280306"/>
                </a:lnTo>
                <a:lnTo>
                  <a:pt x="213714" y="281415"/>
                </a:lnTo>
                <a:lnTo>
                  <a:pt x="218052" y="280883"/>
                </a:lnTo>
                <a:lnTo>
                  <a:pt x="222214" y="279259"/>
                </a:lnTo>
                <a:lnTo>
                  <a:pt x="226259" y="276907"/>
                </a:lnTo>
                <a:lnTo>
                  <a:pt x="234140" y="274293"/>
                </a:lnTo>
                <a:lnTo>
                  <a:pt x="238020" y="273596"/>
                </a:lnTo>
                <a:lnTo>
                  <a:pt x="240606" y="271861"/>
                </a:lnTo>
                <a:lnTo>
                  <a:pt x="242330" y="269435"/>
                </a:lnTo>
                <a:lnTo>
                  <a:pt x="244246" y="263352"/>
                </a:lnTo>
                <a:lnTo>
                  <a:pt x="245097" y="256415"/>
                </a:lnTo>
                <a:lnTo>
                  <a:pt x="244054" y="252787"/>
                </a:lnTo>
                <a:lnTo>
                  <a:pt x="239509" y="245369"/>
                </a:lnTo>
                <a:lnTo>
                  <a:pt x="233255" y="237839"/>
                </a:lnTo>
                <a:lnTo>
                  <a:pt x="229810" y="234054"/>
                </a:lnTo>
                <a:lnTo>
                  <a:pt x="226243" y="228989"/>
                </a:lnTo>
                <a:lnTo>
                  <a:pt x="222595" y="223074"/>
                </a:lnTo>
                <a:lnTo>
                  <a:pt x="218893" y="216589"/>
                </a:lnTo>
                <a:lnTo>
                  <a:pt x="215155" y="210997"/>
                </a:lnTo>
                <a:lnTo>
                  <a:pt x="211393" y="205998"/>
                </a:lnTo>
                <a:lnTo>
                  <a:pt x="207615" y="201396"/>
                </a:lnTo>
                <a:lnTo>
                  <a:pt x="201286" y="195788"/>
                </a:lnTo>
                <a:lnTo>
                  <a:pt x="193257" y="189509"/>
                </a:lnTo>
                <a:lnTo>
                  <a:pt x="184094" y="182783"/>
                </a:lnTo>
                <a:lnTo>
                  <a:pt x="175446" y="175759"/>
                </a:lnTo>
                <a:lnTo>
                  <a:pt x="167140" y="168537"/>
                </a:lnTo>
                <a:lnTo>
                  <a:pt x="159063" y="161182"/>
                </a:lnTo>
                <a:lnTo>
                  <a:pt x="151138" y="155008"/>
                </a:lnTo>
                <a:lnTo>
                  <a:pt x="143315" y="149623"/>
                </a:lnTo>
                <a:lnTo>
                  <a:pt x="135560" y="144762"/>
                </a:lnTo>
                <a:lnTo>
                  <a:pt x="126579" y="140252"/>
                </a:lnTo>
                <a:lnTo>
                  <a:pt x="116782" y="135975"/>
                </a:lnTo>
                <a:lnTo>
                  <a:pt x="106441" y="131854"/>
                </a:lnTo>
                <a:lnTo>
                  <a:pt x="97007" y="129106"/>
                </a:lnTo>
                <a:lnTo>
                  <a:pt x="88177" y="127275"/>
                </a:lnTo>
                <a:lnTo>
                  <a:pt x="79751" y="126054"/>
                </a:lnTo>
                <a:lnTo>
                  <a:pt x="70324" y="125240"/>
                </a:lnTo>
                <a:lnTo>
                  <a:pt x="60229" y="124697"/>
                </a:lnTo>
                <a:lnTo>
                  <a:pt x="38852" y="124094"/>
                </a:lnTo>
                <a:lnTo>
                  <a:pt x="936" y="123675"/>
                </a:lnTo>
                <a:lnTo>
                  <a:pt x="0" y="124924"/>
                </a:lnTo>
                <a:lnTo>
                  <a:pt x="646" y="127026"/>
                </a:lnTo>
                <a:lnTo>
                  <a:pt x="2347" y="129698"/>
                </a:lnTo>
                <a:lnTo>
                  <a:pt x="6021" y="131479"/>
                </a:lnTo>
                <a:lnTo>
                  <a:pt x="11010" y="132667"/>
                </a:lnTo>
                <a:lnTo>
                  <a:pt x="16876" y="133458"/>
                </a:lnTo>
                <a:lnTo>
                  <a:pt x="23327" y="135256"/>
                </a:lnTo>
                <a:lnTo>
                  <a:pt x="30168" y="137725"/>
                </a:lnTo>
                <a:lnTo>
                  <a:pt x="37268" y="140640"/>
                </a:lnTo>
                <a:lnTo>
                  <a:pt x="43272" y="143854"/>
                </a:lnTo>
                <a:lnTo>
                  <a:pt x="48544" y="147266"/>
                </a:lnTo>
                <a:lnTo>
                  <a:pt x="53329" y="150811"/>
                </a:lnTo>
                <a:lnTo>
                  <a:pt x="59059" y="153175"/>
                </a:lnTo>
                <a:lnTo>
                  <a:pt x="65419" y="154750"/>
                </a:lnTo>
                <a:lnTo>
                  <a:pt x="72199" y="155801"/>
                </a:lnTo>
                <a:lnTo>
                  <a:pt x="77989" y="157771"/>
                </a:lnTo>
                <a:lnTo>
                  <a:pt x="83119" y="160355"/>
                </a:lnTo>
                <a:lnTo>
                  <a:pt x="87809" y="163347"/>
                </a:lnTo>
                <a:lnTo>
                  <a:pt x="93475" y="166612"/>
                </a:lnTo>
                <a:lnTo>
                  <a:pt x="106545" y="173626"/>
                </a:lnTo>
                <a:lnTo>
                  <a:pt x="112316" y="176005"/>
                </a:lnTo>
                <a:lnTo>
                  <a:pt x="117434" y="177590"/>
                </a:lnTo>
                <a:lnTo>
                  <a:pt x="122115" y="178647"/>
                </a:lnTo>
                <a:lnTo>
                  <a:pt x="129046" y="179352"/>
                </a:lnTo>
                <a:lnTo>
                  <a:pt x="137477" y="179822"/>
                </a:lnTo>
                <a:lnTo>
                  <a:pt x="157005" y="180344"/>
                </a:lnTo>
                <a:lnTo>
                  <a:pt x="178384" y="180576"/>
                </a:lnTo>
                <a:lnTo>
                  <a:pt x="186879" y="179367"/>
                </a:lnTo>
                <a:lnTo>
                  <a:pt x="193812" y="177292"/>
                </a:lnTo>
                <a:lnTo>
                  <a:pt x="199704" y="174639"/>
                </a:lnTo>
                <a:lnTo>
                  <a:pt x="204902" y="171599"/>
                </a:lnTo>
                <a:lnTo>
                  <a:pt x="209638" y="168303"/>
                </a:lnTo>
                <a:lnTo>
                  <a:pt x="218286" y="161254"/>
                </a:lnTo>
                <a:lnTo>
                  <a:pt x="226363" y="153889"/>
                </a:lnTo>
                <a:lnTo>
                  <a:pt x="231983" y="148669"/>
                </a:lnTo>
                <a:lnTo>
                  <a:pt x="232771" y="146667"/>
                </a:lnTo>
                <a:lnTo>
                  <a:pt x="233648" y="141055"/>
                </a:lnTo>
                <a:lnTo>
                  <a:pt x="233881" y="135241"/>
                </a:lnTo>
                <a:lnTo>
                  <a:pt x="234141" y="118620"/>
                </a:lnTo>
                <a:lnTo>
                  <a:pt x="232940" y="111394"/>
                </a:lnTo>
                <a:lnTo>
                  <a:pt x="230870" y="105306"/>
                </a:lnTo>
                <a:lnTo>
                  <a:pt x="228219" y="99978"/>
                </a:lnTo>
                <a:lnTo>
                  <a:pt x="226452" y="93886"/>
                </a:lnTo>
                <a:lnTo>
                  <a:pt x="225274" y="87284"/>
                </a:lnTo>
                <a:lnTo>
                  <a:pt x="224489" y="80343"/>
                </a:lnTo>
                <a:lnTo>
                  <a:pt x="222696" y="74446"/>
                </a:lnTo>
                <a:lnTo>
                  <a:pt x="220230" y="69245"/>
                </a:lnTo>
                <a:lnTo>
                  <a:pt x="217316" y="64507"/>
                </a:lnTo>
                <a:lnTo>
                  <a:pt x="214079" y="55856"/>
                </a:lnTo>
                <a:lnTo>
                  <a:pt x="213215" y="51771"/>
                </a:lnTo>
                <a:lnTo>
                  <a:pt x="208869" y="43846"/>
                </a:lnTo>
                <a:lnTo>
                  <a:pt x="205932" y="39954"/>
                </a:lnTo>
                <a:lnTo>
                  <a:pt x="202669" y="32244"/>
                </a:lnTo>
                <a:lnTo>
                  <a:pt x="201799" y="28410"/>
                </a:lnTo>
                <a:lnTo>
                  <a:pt x="199949" y="25853"/>
                </a:lnTo>
                <a:lnTo>
                  <a:pt x="197445" y="24150"/>
                </a:lnTo>
                <a:lnTo>
                  <a:pt x="190007" y="20986"/>
                </a:lnTo>
                <a:lnTo>
                  <a:pt x="178235" y="15347"/>
                </a:lnTo>
                <a:lnTo>
                  <a:pt x="172809" y="12065"/>
                </a:lnTo>
                <a:lnTo>
                  <a:pt x="167922" y="8607"/>
                </a:lnTo>
                <a:lnTo>
                  <a:pt x="163395" y="5032"/>
                </a:lnTo>
                <a:lnTo>
                  <a:pt x="157836" y="2648"/>
                </a:lnTo>
                <a:lnTo>
                  <a:pt x="151590" y="1060"/>
                </a:lnTo>
                <a:lnTo>
                  <a:pt x="144886" y="0"/>
                </a:lnTo>
                <a:lnTo>
                  <a:pt x="139147" y="564"/>
                </a:lnTo>
                <a:lnTo>
                  <a:pt x="134051" y="2210"/>
                </a:lnTo>
                <a:lnTo>
                  <a:pt x="129383" y="4577"/>
                </a:lnTo>
                <a:lnTo>
                  <a:pt x="126272" y="7425"/>
                </a:lnTo>
                <a:lnTo>
                  <a:pt x="124197" y="10594"/>
                </a:lnTo>
                <a:lnTo>
                  <a:pt x="121893" y="17501"/>
                </a:lnTo>
                <a:lnTo>
                  <a:pt x="120868" y="24805"/>
                </a:lnTo>
                <a:lnTo>
                  <a:pt x="121865" y="28530"/>
                </a:lnTo>
                <a:lnTo>
                  <a:pt x="126359" y="36056"/>
                </a:lnTo>
                <a:lnTo>
                  <a:pt x="132590" y="43635"/>
                </a:lnTo>
                <a:lnTo>
                  <a:pt x="136030" y="47434"/>
                </a:lnTo>
                <a:lnTo>
                  <a:pt x="146625" y="58428"/>
                </a:lnTo>
                <a:lnTo>
                  <a:pt x="168055" y="80114"/>
                </a:lnTo>
                <a:lnTo>
                  <a:pt x="172373" y="83184"/>
                </a:lnTo>
                <a:lnTo>
                  <a:pt x="180557" y="86594"/>
                </a:lnTo>
                <a:lnTo>
                  <a:pt x="188428" y="91496"/>
                </a:lnTo>
                <a:lnTo>
                  <a:pt x="192305" y="94581"/>
                </a:lnTo>
                <a:lnTo>
                  <a:pt x="198699" y="96638"/>
                </a:lnTo>
                <a:lnTo>
                  <a:pt x="206772" y="98009"/>
                </a:lnTo>
                <a:lnTo>
                  <a:pt x="215964" y="98923"/>
                </a:lnTo>
                <a:lnTo>
                  <a:pt x="222093" y="98263"/>
                </a:lnTo>
                <a:lnTo>
                  <a:pt x="226178" y="96552"/>
                </a:lnTo>
                <a:lnTo>
                  <a:pt x="228901" y="94142"/>
                </a:lnTo>
                <a:lnTo>
                  <a:pt x="231987" y="92535"/>
                </a:lnTo>
                <a:lnTo>
                  <a:pt x="238802" y="90750"/>
                </a:lnTo>
                <a:lnTo>
                  <a:pt x="246065" y="86569"/>
                </a:lnTo>
                <a:lnTo>
                  <a:pt x="255007" y="79606"/>
                </a:lnTo>
                <a:lnTo>
                  <a:pt x="262624" y="72332"/>
                </a:lnTo>
                <a:lnTo>
                  <a:pt x="264629" y="69105"/>
                </a:lnTo>
                <a:lnTo>
                  <a:pt x="265966" y="65684"/>
                </a:lnTo>
                <a:lnTo>
                  <a:pt x="280069" y="550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67"/>
          <p:cNvSpPr/>
          <p:nvPr/>
        </p:nvSpPr>
        <p:spPr>
          <a:xfrm>
            <a:off x="1375599" y="4263389"/>
            <a:ext cx="281369" cy="251292"/>
          </a:xfrm>
          <a:custGeom>
            <a:avLst/>
            <a:gdLst/>
            <a:ahLst/>
            <a:cxnLst/>
            <a:rect l="0" t="0" r="0" b="0"/>
            <a:pathLst>
              <a:path w="281369" h="251292">
                <a:moveTo>
                  <a:pt x="156021" y="137161"/>
                </a:moveTo>
                <a:lnTo>
                  <a:pt x="156021" y="172752"/>
                </a:lnTo>
                <a:lnTo>
                  <a:pt x="157291" y="177398"/>
                </a:lnTo>
                <a:lnTo>
                  <a:pt x="159407" y="181766"/>
                </a:lnTo>
                <a:lnTo>
                  <a:pt x="162088" y="185947"/>
                </a:lnTo>
                <a:lnTo>
                  <a:pt x="165146" y="190005"/>
                </a:lnTo>
                <a:lnTo>
                  <a:pt x="168454" y="193980"/>
                </a:lnTo>
                <a:lnTo>
                  <a:pt x="175517" y="201784"/>
                </a:lnTo>
                <a:lnTo>
                  <a:pt x="182889" y="209485"/>
                </a:lnTo>
                <a:lnTo>
                  <a:pt x="186633" y="214587"/>
                </a:lnTo>
                <a:lnTo>
                  <a:pt x="190399" y="220528"/>
                </a:lnTo>
                <a:lnTo>
                  <a:pt x="194179" y="227029"/>
                </a:lnTo>
                <a:lnTo>
                  <a:pt x="199240" y="231363"/>
                </a:lnTo>
                <a:lnTo>
                  <a:pt x="205153" y="234252"/>
                </a:lnTo>
                <a:lnTo>
                  <a:pt x="211636" y="236178"/>
                </a:lnTo>
                <a:lnTo>
                  <a:pt x="215957" y="238732"/>
                </a:lnTo>
                <a:lnTo>
                  <a:pt x="218838" y="241705"/>
                </a:lnTo>
                <a:lnTo>
                  <a:pt x="220759" y="244957"/>
                </a:lnTo>
                <a:lnTo>
                  <a:pt x="223310" y="247125"/>
                </a:lnTo>
                <a:lnTo>
                  <a:pt x="226280" y="248570"/>
                </a:lnTo>
                <a:lnTo>
                  <a:pt x="232967" y="250176"/>
                </a:lnTo>
                <a:lnTo>
                  <a:pt x="240172" y="250889"/>
                </a:lnTo>
                <a:lnTo>
                  <a:pt x="247608" y="251207"/>
                </a:lnTo>
                <a:lnTo>
                  <a:pt x="251369" y="251291"/>
                </a:lnTo>
                <a:lnTo>
                  <a:pt x="253876" y="250078"/>
                </a:lnTo>
                <a:lnTo>
                  <a:pt x="255548" y="247999"/>
                </a:lnTo>
                <a:lnTo>
                  <a:pt x="256662" y="245343"/>
                </a:lnTo>
                <a:lnTo>
                  <a:pt x="257900" y="239005"/>
                </a:lnTo>
                <a:lnTo>
                  <a:pt x="258450" y="231955"/>
                </a:lnTo>
                <a:lnTo>
                  <a:pt x="258695" y="224588"/>
                </a:lnTo>
                <a:lnTo>
                  <a:pt x="257490" y="219576"/>
                </a:lnTo>
                <a:lnTo>
                  <a:pt x="255417" y="213694"/>
                </a:lnTo>
                <a:lnTo>
                  <a:pt x="252765" y="207233"/>
                </a:lnTo>
                <a:lnTo>
                  <a:pt x="250997" y="201655"/>
                </a:lnTo>
                <a:lnTo>
                  <a:pt x="249818" y="196667"/>
                </a:lnTo>
                <a:lnTo>
                  <a:pt x="249032" y="192071"/>
                </a:lnTo>
                <a:lnTo>
                  <a:pt x="247238" y="187738"/>
                </a:lnTo>
                <a:lnTo>
                  <a:pt x="244772" y="183579"/>
                </a:lnTo>
                <a:lnTo>
                  <a:pt x="241859" y="179536"/>
                </a:lnTo>
                <a:lnTo>
                  <a:pt x="239916" y="175571"/>
                </a:lnTo>
                <a:lnTo>
                  <a:pt x="237757" y="167778"/>
                </a:lnTo>
                <a:lnTo>
                  <a:pt x="233372" y="161382"/>
                </a:lnTo>
                <a:lnTo>
                  <a:pt x="226638" y="153308"/>
                </a:lnTo>
                <a:lnTo>
                  <a:pt x="211536" y="136718"/>
                </a:lnTo>
                <a:lnTo>
                  <a:pt x="200591" y="125110"/>
                </a:lnTo>
                <a:lnTo>
                  <a:pt x="181221" y="105368"/>
                </a:lnTo>
                <a:lnTo>
                  <a:pt x="174091" y="99455"/>
                </a:lnTo>
                <a:lnTo>
                  <a:pt x="166797" y="94244"/>
                </a:lnTo>
                <a:lnTo>
                  <a:pt x="159395" y="89499"/>
                </a:lnTo>
                <a:lnTo>
                  <a:pt x="146840" y="82526"/>
                </a:lnTo>
                <a:lnTo>
                  <a:pt x="112571" y="64618"/>
                </a:lnTo>
                <a:lnTo>
                  <a:pt x="97844" y="58319"/>
                </a:lnTo>
                <a:lnTo>
                  <a:pt x="85486" y="54119"/>
                </a:lnTo>
                <a:lnTo>
                  <a:pt x="74708" y="51320"/>
                </a:lnTo>
                <a:lnTo>
                  <a:pt x="64982" y="49453"/>
                </a:lnTo>
                <a:lnTo>
                  <a:pt x="55958" y="48209"/>
                </a:lnTo>
                <a:lnTo>
                  <a:pt x="47402" y="47380"/>
                </a:lnTo>
                <a:lnTo>
                  <a:pt x="40428" y="46826"/>
                </a:lnTo>
                <a:lnTo>
                  <a:pt x="34509" y="46458"/>
                </a:lnTo>
                <a:lnTo>
                  <a:pt x="29293" y="46212"/>
                </a:lnTo>
                <a:lnTo>
                  <a:pt x="23275" y="47318"/>
                </a:lnTo>
                <a:lnTo>
                  <a:pt x="16724" y="49326"/>
                </a:lnTo>
                <a:lnTo>
                  <a:pt x="94" y="55605"/>
                </a:lnTo>
                <a:lnTo>
                  <a:pt x="0" y="57390"/>
                </a:lnTo>
                <a:lnTo>
                  <a:pt x="1207" y="59850"/>
                </a:lnTo>
                <a:lnTo>
                  <a:pt x="5934" y="65970"/>
                </a:lnTo>
                <a:lnTo>
                  <a:pt x="12269" y="72924"/>
                </a:lnTo>
                <a:lnTo>
                  <a:pt x="22975" y="83978"/>
                </a:lnTo>
                <a:lnTo>
                  <a:pt x="29224" y="87736"/>
                </a:lnTo>
                <a:lnTo>
                  <a:pt x="37199" y="91511"/>
                </a:lnTo>
                <a:lnTo>
                  <a:pt x="46326" y="95297"/>
                </a:lnTo>
                <a:lnTo>
                  <a:pt x="54951" y="99092"/>
                </a:lnTo>
                <a:lnTo>
                  <a:pt x="71308" y="106694"/>
                </a:lnTo>
                <a:lnTo>
                  <a:pt x="81765" y="110500"/>
                </a:lnTo>
                <a:lnTo>
                  <a:pt x="93817" y="114307"/>
                </a:lnTo>
                <a:lnTo>
                  <a:pt x="120755" y="121923"/>
                </a:lnTo>
                <a:lnTo>
                  <a:pt x="149660" y="129542"/>
                </a:lnTo>
                <a:lnTo>
                  <a:pt x="161940" y="132081"/>
                </a:lnTo>
                <a:lnTo>
                  <a:pt x="172667" y="133774"/>
                </a:lnTo>
                <a:lnTo>
                  <a:pt x="182358" y="134903"/>
                </a:lnTo>
                <a:lnTo>
                  <a:pt x="195169" y="135656"/>
                </a:lnTo>
                <a:lnTo>
                  <a:pt x="226337" y="136491"/>
                </a:lnTo>
                <a:lnTo>
                  <a:pt x="238458" y="135445"/>
                </a:lnTo>
                <a:lnTo>
                  <a:pt x="247809" y="133477"/>
                </a:lnTo>
                <a:lnTo>
                  <a:pt x="255313" y="130895"/>
                </a:lnTo>
                <a:lnTo>
                  <a:pt x="261585" y="127903"/>
                </a:lnTo>
                <a:lnTo>
                  <a:pt x="267037" y="124639"/>
                </a:lnTo>
                <a:lnTo>
                  <a:pt x="278844" y="116343"/>
                </a:lnTo>
                <a:lnTo>
                  <a:pt x="279813" y="113122"/>
                </a:lnTo>
                <a:lnTo>
                  <a:pt x="280459" y="108435"/>
                </a:lnTo>
                <a:lnTo>
                  <a:pt x="280890" y="102770"/>
                </a:lnTo>
                <a:lnTo>
                  <a:pt x="281177" y="97724"/>
                </a:lnTo>
                <a:lnTo>
                  <a:pt x="281368" y="93089"/>
                </a:lnTo>
                <a:lnTo>
                  <a:pt x="23603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hypotenuse and a leg of one right triangle are congruent to the corresponding parts of another right triangle, then the triangles are congruent.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3886200"/>
            <a:ext cx="5079284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299"/>
          <p:cNvSpPr/>
          <p:nvPr/>
        </p:nvSpPr>
        <p:spPr>
          <a:xfrm>
            <a:off x="4434840" y="5017769"/>
            <a:ext cx="982981" cy="731521"/>
          </a:xfrm>
          <a:custGeom>
            <a:avLst/>
            <a:gdLst/>
            <a:ahLst/>
            <a:cxnLst/>
            <a:rect l="0" t="0" r="0" b="0"/>
            <a:pathLst>
              <a:path w="982981" h="731521">
                <a:moveTo>
                  <a:pt x="0" y="731520"/>
                </a:moveTo>
                <a:lnTo>
                  <a:pt x="0" y="725453"/>
                </a:lnTo>
                <a:lnTo>
                  <a:pt x="1270" y="723665"/>
                </a:lnTo>
                <a:lnTo>
                  <a:pt x="3386" y="722474"/>
                </a:lnTo>
                <a:lnTo>
                  <a:pt x="6068" y="721679"/>
                </a:lnTo>
                <a:lnTo>
                  <a:pt x="32204" y="698820"/>
                </a:lnTo>
                <a:lnTo>
                  <a:pt x="40982" y="689047"/>
                </a:lnTo>
                <a:lnTo>
                  <a:pt x="54335" y="669264"/>
                </a:lnTo>
                <a:lnTo>
                  <a:pt x="66905" y="654745"/>
                </a:lnTo>
                <a:lnTo>
                  <a:pt x="73813" y="649857"/>
                </a:lnTo>
                <a:lnTo>
                  <a:pt x="88262" y="644425"/>
                </a:lnTo>
                <a:lnTo>
                  <a:pt x="94401" y="640437"/>
                </a:lnTo>
                <a:lnTo>
                  <a:pt x="104609" y="629232"/>
                </a:lnTo>
                <a:lnTo>
                  <a:pt x="110379" y="625228"/>
                </a:lnTo>
                <a:lnTo>
                  <a:pt x="134503" y="615416"/>
                </a:lnTo>
                <a:lnTo>
                  <a:pt x="161349" y="598482"/>
                </a:lnTo>
                <a:lnTo>
                  <a:pt x="176146" y="589489"/>
                </a:lnTo>
                <a:lnTo>
                  <a:pt x="192361" y="578413"/>
                </a:lnTo>
                <a:lnTo>
                  <a:pt x="209520" y="565948"/>
                </a:lnTo>
                <a:lnTo>
                  <a:pt x="227310" y="552559"/>
                </a:lnTo>
                <a:lnTo>
                  <a:pt x="253850" y="534295"/>
                </a:lnTo>
                <a:lnTo>
                  <a:pt x="293231" y="510100"/>
                </a:lnTo>
                <a:lnTo>
                  <a:pt x="324635" y="490871"/>
                </a:lnTo>
                <a:lnTo>
                  <a:pt x="351292" y="473859"/>
                </a:lnTo>
                <a:lnTo>
                  <a:pt x="372453" y="457831"/>
                </a:lnTo>
                <a:lnTo>
                  <a:pt x="398646" y="437914"/>
                </a:lnTo>
                <a:lnTo>
                  <a:pt x="422494" y="420583"/>
                </a:lnTo>
                <a:lnTo>
                  <a:pt x="447240" y="398038"/>
                </a:lnTo>
                <a:lnTo>
                  <a:pt x="466384" y="379275"/>
                </a:lnTo>
                <a:lnTo>
                  <a:pt x="487528" y="361607"/>
                </a:lnTo>
                <a:lnTo>
                  <a:pt x="511319" y="343594"/>
                </a:lnTo>
                <a:lnTo>
                  <a:pt x="530360" y="331356"/>
                </a:lnTo>
                <a:lnTo>
                  <a:pt x="546613" y="318694"/>
                </a:lnTo>
                <a:lnTo>
                  <a:pt x="591765" y="280919"/>
                </a:lnTo>
                <a:lnTo>
                  <a:pt x="610410" y="266019"/>
                </a:lnTo>
                <a:lnTo>
                  <a:pt x="653866" y="233902"/>
                </a:lnTo>
                <a:lnTo>
                  <a:pt x="691927" y="203440"/>
                </a:lnTo>
                <a:lnTo>
                  <a:pt x="720696" y="182281"/>
                </a:lnTo>
                <a:lnTo>
                  <a:pt x="750839" y="161024"/>
                </a:lnTo>
                <a:lnTo>
                  <a:pt x="802336" y="121943"/>
                </a:lnTo>
                <a:lnTo>
                  <a:pt x="823181" y="106696"/>
                </a:lnTo>
                <a:lnTo>
                  <a:pt x="853115" y="86367"/>
                </a:lnTo>
                <a:lnTo>
                  <a:pt x="869733" y="74088"/>
                </a:lnTo>
                <a:lnTo>
                  <a:pt x="908518" y="43511"/>
                </a:lnTo>
                <a:lnTo>
                  <a:pt x="934222" y="22302"/>
                </a:lnTo>
                <a:lnTo>
                  <a:pt x="955004" y="4406"/>
                </a:lnTo>
                <a:lnTo>
                  <a:pt x="959249" y="2937"/>
                </a:lnTo>
                <a:lnTo>
                  <a:pt x="98298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00"/>
          <p:cNvSpPr/>
          <p:nvPr/>
        </p:nvSpPr>
        <p:spPr>
          <a:xfrm>
            <a:off x="5177790" y="4926418"/>
            <a:ext cx="319880" cy="319952"/>
          </a:xfrm>
          <a:custGeom>
            <a:avLst/>
            <a:gdLst/>
            <a:ahLst/>
            <a:cxnLst/>
            <a:rect l="0" t="0" r="0" b="0"/>
            <a:pathLst>
              <a:path w="319880" h="319952">
                <a:moveTo>
                  <a:pt x="0" y="114211"/>
                </a:moveTo>
                <a:lnTo>
                  <a:pt x="6068" y="114211"/>
                </a:lnTo>
                <a:lnTo>
                  <a:pt x="9125" y="112941"/>
                </a:lnTo>
                <a:lnTo>
                  <a:pt x="15909" y="108144"/>
                </a:lnTo>
                <a:lnTo>
                  <a:pt x="19495" y="106356"/>
                </a:lnTo>
                <a:lnTo>
                  <a:pt x="26868" y="104370"/>
                </a:lnTo>
                <a:lnTo>
                  <a:pt x="31881" y="102571"/>
                </a:lnTo>
                <a:lnTo>
                  <a:pt x="37764" y="100101"/>
                </a:lnTo>
                <a:lnTo>
                  <a:pt x="44226" y="97184"/>
                </a:lnTo>
                <a:lnTo>
                  <a:pt x="49804" y="93970"/>
                </a:lnTo>
                <a:lnTo>
                  <a:pt x="59388" y="87012"/>
                </a:lnTo>
                <a:lnTo>
                  <a:pt x="66262" y="83378"/>
                </a:lnTo>
                <a:lnTo>
                  <a:pt x="74654" y="79686"/>
                </a:lnTo>
                <a:lnTo>
                  <a:pt x="84060" y="75954"/>
                </a:lnTo>
                <a:lnTo>
                  <a:pt x="94140" y="70927"/>
                </a:lnTo>
                <a:lnTo>
                  <a:pt x="104670" y="65035"/>
                </a:lnTo>
                <a:lnTo>
                  <a:pt x="115500" y="58567"/>
                </a:lnTo>
                <a:lnTo>
                  <a:pt x="126530" y="52985"/>
                </a:lnTo>
                <a:lnTo>
                  <a:pt x="137693" y="47994"/>
                </a:lnTo>
                <a:lnTo>
                  <a:pt x="148945" y="43396"/>
                </a:lnTo>
                <a:lnTo>
                  <a:pt x="157717" y="39061"/>
                </a:lnTo>
                <a:lnTo>
                  <a:pt x="164834" y="34902"/>
                </a:lnTo>
                <a:lnTo>
                  <a:pt x="170849" y="30858"/>
                </a:lnTo>
                <a:lnTo>
                  <a:pt x="176129" y="28163"/>
                </a:lnTo>
                <a:lnTo>
                  <a:pt x="185383" y="25167"/>
                </a:lnTo>
                <a:lnTo>
                  <a:pt x="193439" y="21829"/>
                </a:lnTo>
                <a:lnTo>
                  <a:pt x="203889" y="17063"/>
                </a:lnTo>
                <a:lnTo>
                  <a:pt x="215935" y="11346"/>
                </a:lnTo>
                <a:lnTo>
                  <a:pt x="226507" y="7534"/>
                </a:lnTo>
                <a:lnTo>
                  <a:pt x="236095" y="4993"/>
                </a:lnTo>
                <a:lnTo>
                  <a:pt x="245026" y="3300"/>
                </a:lnTo>
                <a:lnTo>
                  <a:pt x="253521" y="2170"/>
                </a:lnTo>
                <a:lnTo>
                  <a:pt x="261723" y="1417"/>
                </a:lnTo>
                <a:lnTo>
                  <a:pt x="269732" y="915"/>
                </a:lnTo>
                <a:lnTo>
                  <a:pt x="288791" y="358"/>
                </a:lnTo>
                <a:lnTo>
                  <a:pt x="313867" y="0"/>
                </a:lnTo>
                <a:lnTo>
                  <a:pt x="315925" y="1240"/>
                </a:lnTo>
                <a:lnTo>
                  <a:pt x="317296" y="3337"/>
                </a:lnTo>
                <a:lnTo>
                  <a:pt x="318210" y="6005"/>
                </a:lnTo>
                <a:lnTo>
                  <a:pt x="318821" y="14134"/>
                </a:lnTo>
                <a:lnTo>
                  <a:pt x="319227" y="25903"/>
                </a:lnTo>
                <a:lnTo>
                  <a:pt x="319879" y="84350"/>
                </a:lnTo>
                <a:lnTo>
                  <a:pt x="317393" y="105734"/>
                </a:lnTo>
                <a:lnTo>
                  <a:pt x="313195" y="131420"/>
                </a:lnTo>
                <a:lnTo>
                  <a:pt x="294275" y="236567"/>
                </a:lnTo>
                <a:lnTo>
                  <a:pt x="291433" y="254202"/>
                </a:lnTo>
                <a:lnTo>
                  <a:pt x="289539" y="267228"/>
                </a:lnTo>
                <a:lnTo>
                  <a:pt x="288276" y="277183"/>
                </a:lnTo>
                <a:lnTo>
                  <a:pt x="287434" y="285089"/>
                </a:lnTo>
                <a:lnTo>
                  <a:pt x="286872" y="291630"/>
                </a:lnTo>
                <a:lnTo>
                  <a:pt x="286498" y="297261"/>
                </a:lnTo>
                <a:lnTo>
                  <a:pt x="284979" y="301014"/>
                </a:lnTo>
                <a:lnTo>
                  <a:pt x="282696" y="303517"/>
                </a:lnTo>
                <a:lnTo>
                  <a:pt x="276801" y="307038"/>
                </a:lnTo>
                <a:lnTo>
                  <a:pt x="274319" y="3199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01"/>
          <p:cNvSpPr/>
          <p:nvPr/>
        </p:nvSpPr>
        <p:spPr>
          <a:xfrm>
            <a:off x="5143500" y="5086350"/>
            <a:ext cx="365760" cy="194310"/>
          </a:xfrm>
          <a:custGeom>
            <a:avLst/>
            <a:gdLst/>
            <a:ahLst/>
            <a:cxnLst/>
            <a:rect l="0" t="0" r="0" b="0"/>
            <a:pathLst>
              <a:path w="365760" h="194310">
                <a:moveTo>
                  <a:pt x="0" y="0"/>
                </a:moveTo>
                <a:lnTo>
                  <a:pt x="0" y="6067"/>
                </a:lnTo>
                <a:lnTo>
                  <a:pt x="1270" y="7855"/>
                </a:lnTo>
                <a:lnTo>
                  <a:pt x="3386" y="9046"/>
                </a:lnTo>
                <a:lnTo>
                  <a:pt x="9125" y="10370"/>
                </a:lnTo>
                <a:lnTo>
                  <a:pt x="15909" y="10959"/>
                </a:lnTo>
                <a:lnTo>
                  <a:pt x="23305" y="12386"/>
                </a:lnTo>
                <a:lnTo>
                  <a:pt x="45071" y="17358"/>
                </a:lnTo>
                <a:lnTo>
                  <a:pt x="54177" y="19192"/>
                </a:lnTo>
                <a:lnTo>
                  <a:pt x="61518" y="20414"/>
                </a:lnTo>
                <a:lnTo>
                  <a:pt x="67682" y="21229"/>
                </a:lnTo>
                <a:lnTo>
                  <a:pt x="76871" y="24312"/>
                </a:lnTo>
                <a:lnTo>
                  <a:pt x="88077" y="28908"/>
                </a:lnTo>
                <a:lnTo>
                  <a:pt x="111535" y="39518"/>
                </a:lnTo>
                <a:lnTo>
                  <a:pt x="139022" y="52631"/>
                </a:lnTo>
                <a:lnTo>
                  <a:pt x="155344" y="60645"/>
                </a:lnTo>
                <a:lnTo>
                  <a:pt x="163252" y="65830"/>
                </a:lnTo>
                <a:lnTo>
                  <a:pt x="171065" y="71826"/>
                </a:lnTo>
                <a:lnTo>
                  <a:pt x="178813" y="78364"/>
                </a:lnTo>
                <a:lnTo>
                  <a:pt x="186519" y="83992"/>
                </a:lnTo>
                <a:lnTo>
                  <a:pt x="194196" y="89015"/>
                </a:lnTo>
                <a:lnTo>
                  <a:pt x="201853" y="93633"/>
                </a:lnTo>
                <a:lnTo>
                  <a:pt x="220522" y="105538"/>
                </a:lnTo>
                <a:lnTo>
                  <a:pt x="230835" y="112268"/>
                </a:lnTo>
                <a:lnTo>
                  <a:pt x="242790" y="120565"/>
                </a:lnTo>
                <a:lnTo>
                  <a:pt x="269619" y="139944"/>
                </a:lnTo>
                <a:lnTo>
                  <a:pt x="280076" y="147906"/>
                </a:lnTo>
                <a:lnTo>
                  <a:pt x="288318" y="154483"/>
                </a:lnTo>
                <a:lnTo>
                  <a:pt x="295081" y="160139"/>
                </a:lnTo>
                <a:lnTo>
                  <a:pt x="300861" y="163909"/>
                </a:lnTo>
                <a:lnTo>
                  <a:pt x="310669" y="168098"/>
                </a:lnTo>
                <a:lnTo>
                  <a:pt x="319262" y="173347"/>
                </a:lnTo>
                <a:lnTo>
                  <a:pt x="323331" y="176524"/>
                </a:lnTo>
                <a:lnTo>
                  <a:pt x="331239" y="180055"/>
                </a:lnTo>
                <a:lnTo>
                  <a:pt x="338987" y="181624"/>
                </a:lnTo>
                <a:lnTo>
                  <a:pt x="346664" y="182321"/>
                </a:lnTo>
                <a:lnTo>
                  <a:pt x="350489" y="183777"/>
                </a:lnTo>
                <a:lnTo>
                  <a:pt x="354309" y="186018"/>
                </a:lnTo>
                <a:lnTo>
                  <a:pt x="365759" y="1943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02"/>
          <p:cNvSpPr/>
          <p:nvPr/>
        </p:nvSpPr>
        <p:spPr>
          <a:xfrm>
            <a:off x="5852159" y="4983563"/>
            <a:ext cx="1450178" cy="102788"/>
          </a:xfrm>
          <a:custGeom>
            <a:avLst/>
            <a:gdLst/>
            <a:ahLst/>
            <a:cxnLst/>
            <a:rect l="0" t="0" r="0" b="0"/>
            <a:pathLst>
              <a:path w="1450178" h="102788">
                <a:moveTo>
                  <a:pt x="0" y="11346"/>
                </a:moveTo>
                <a:lnTo>
                  <a:pt x="6069" y="17414"/>
                </a:lnTo>
                <a:lnTo>
                  <a:pt x="9125" y="19202"/>
                </a:lnTo>
                <a:lnTo>
                  <a:pt x="20801" y="22306"/>
                </a:lnTo>
                <a:lnTo>
                  <a:pt x="64725" y="28705"/>
                </a:lnTo>
                <a:lnTo>
                  <a:pt x="92690" y="31761"/>
                </a:lnTo>
                <a:lnTo>
                  <a:pt x="103703" y="32576"/>
                </a:lnTo>
                <a:lnTo>
                  <a:pt x="122714" y="30095"/>
                </a:lnTo>
                <a:lnTo>
                  <a:pt x="131340" y="27655"/>
                </a:lnTo>
                <a:lnTo>
                  <a:pt x="151084" y="24945"/>
                </a:lnTo>
                <a:lnTo>
                  <a:pt x="182719" y="23740"/>
                </a:lnTo>
                <a:lnTo>
                  <a:pt x="243345" y="23205"/>
                </a:lnTo>
                <a:lnTo>
                  <a:pt x="374431" y="16193"/>
                </a:lnTo>
                <a:lnTo>
                  <a:pt x="530904" y="7151"/>
                </a:lnTo>
                <a:lnTo>
                  <a:pt x="651247" y="3132"/>
                </a:lnTo>
                <a:lnTo>
                  <a:pt x="863079" y="552"/>
                </a:lnTo>
                <a:lnTo>
                  <a:pt x="1079484" y="0"/>
                </a:lnTo>
                <a:lnTo>
                  <a:pt x="1108276" y="1242"/>
                </a:lnTo>
                <a:lnTo>
                  <a:pt x="1135091" y="3340"/>
                </a:lnTo>
                <a:lnTo>
                  <a:pt x="1257149" y="15833"/>
                </a:lnTo>
                <a:lnTo>
                  <a:pt x="1287680" y="20687"/>
                </a:lnTo>
                <a:lnTo>
                  <a:pt x="1315653" y="26464"/>
                </a:lnTo>
                <a:lnTo>
                  <a:pt x="1403165" y="47917"/>
                </a:lnTo>
                <a:lnTo>
                  <a:pt x="1416774" y="52236"/>
                </a:lnTo>
                <a:lnTo>
                  <a:pt x="1427116" y="56387"/>
                </a:lnTo>
                <a:lnTo>
                  <a:pt x="1435281" y="60423"/>
                </a:lnTo>
                <a:lnTo>
                  <a:pt x="1440724" y="64384"/>
                </a:lnTo>
                <a:lnTo>
                  <a:pt x="1444353" y="68295"/>
                </a:lnTo>
                <a:lnTo>
                  <a:pt x="1446772" y="72172"/>
                </a:lnTo>
                <a:lnTo>
                  <a:pt x="1448385" y="76027"/>
                </a:lnTo>
                <a:lnTo>
                  <a:pt x="1449461" y="79867"/>
                </a:lnTo>
                <a:lnTo>
                  <a:pt x="1450177" y="83697"/>
                </a:lnTo>
                <a:lnTo>
                  <a:pt x="1449385" y="86250"/>
                </a:lnTo>
                <a:lnTo>
                  <a:pt x="1447586" y="87952"/>
                </a:lnTo>
                <a:lnTo>
                  <a:pt x="1428750" y="1027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03"/>
          <p:cNvSpPr/>
          <p:nvPr/>
        </p:nvSpPr>
        <p:spPr>
          <a:xfrm>
            <a:off x="5497829" y="5852159"/>
            <a:ext cx="11431" cy="514351"/>
          </a:xfrm>
          <a:custGeom>
            <a:avLst/>
            <a:gdLst/>
            <a:ahLst/>
            <a:cxnLst/>
            <a:rect l="0" t="0" r="0" b="0"/>
            <a:pathLst>
              <a:path w="11431" h="514351">
                <a:moveTo>
                  <a:pt x="11430" y="0"/>
                </a:moveTo>
                <a:lnTo>
                  <a:pt x="11430" y="322197"/>
                </a:lnTo>
                <a:lnTo>
                  <a:pt x="10160" y="363388"/>
                </a:lnTo>
                <a:lnTo>
                  <a:pt x="8044" y="398469"/>
                </a:lnTo>
                <a:lnTo>
                  <a:pt x="2384" y="467315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04"/>
          <p:cNvSpPr/>
          <p:nvPr/>
        </p:nvSpPr>
        <p:spPr>
          <a:xfrm>
            <a:off x="5408329" y="3943572"/>
            <a:ext cx="375251" cy="342473"/>
          </a:xfrm>
          <a:custGeom>
            <a:avLst/>
            <a:gdLst/>
            <a:ahLst/>
            <a:cxnLst/>
            <a:rect l="0" t="0" r="0" b="0"/>
            <a:pathLst>
              <a:path w="375251" h="342473">
                <a:moveTo>
                  <a:pt x="215230" y="34067"/>
                </a:moveTo>
                <a:lnTo>
                  <a:pt x="189480" y="8317"/>
                </a:lnTo>
                <a:lnTo>
                  <a:pt x="185364" y="5471"/>
                </a:lnTo>
                <a:lnTo>
                  <a:pt x="177403" y="2308"/>
                </a:lnTo>
                <a:lnTo>
                  <a:pt x="165781" y="527"/>
                </a:lnTo>
                <a:lnTo>
                  <a:pt x="159404" y="277"/>
                </a:lnTo>
                <a:lnTo>
                  <a:pt x="142159" y="0"/>
                </a:lnTo>
                <a:lnTo>
                  <a:pt x="134766" y="1196"/>
                </a:lnTo>
                <a:lnTo>
                  <a:pt x="123165" y="5911"/>
                </a:lnTo>
                <a:lnTo>
                  <a:pt x="113776" y="12240"/>
                </a:lnTo>
                <a:lnTo>
                  <a:pt x="105370" y="19286"/>
                </a:lnTo>
                <a:lnTo>
                  <a:pt x="97400" y="26651"/>
                </a:lnTo>
                <a:lnTo>
                  <a:pt x="93497" y="31664"/>
                </a:lnTo>
                <a:lnTo>
                  <a:pt x="89625" y="37545"/>
                </a:lnTo>
                <a:lnTo>
                  <a:pt x="85773" y="44005"/>
                </a:lnTo>
                <a:lnTo>
                  <a:pt x="78107" y="54571"/>
                </a:lnTo>
                <a:lnTo>
                  <a:pt x="69197" y="64770"/>
                </a:lnTo>
                <a:lnTo>
                  <a:pt x="56770" y="77770"/>
                </a:lnTo>
                <a:lnTo>
                  <a:pt x="51170" y="86062"/>
                </a:lnTo>
                <a:lnTo>
                  <a:pt x="46167" y="95401"/>
                </a:lnTo>
                <a:lnTo>
                  <a:pt x="41561" y="105436"/>
                </a:lnTo>
                <a:lnTo>
                  <a:pt x="22944" y="143831"/>
                </a:lnTo>
                <a:lnTo>
                  <a:pt x="18459" y="155504"/>
                </a:lnTo>
                <a:lnTo>
                  <a:pt x="15470" y="165825"/>
                </a:lnTo>
                <a:lnTo>
                  <a:pt x="13477" y="175246"/>
                </a:lnTo>
                <a:lnTo>
                  <a:pt x="10878" y="184066"/>
                </a:lnTo>
                <a:lnTo>
                  <a:pt x="7876" y="192487"/>
                </a:lnTo>
                <a:lnTo>
                  <a:pt x="4604" y="200640"/>
                </a:lnTo>
                <a:lnTo>
                  <a:pt x="2423" y="208616"/>
                </a:lnTo>
                <a:lnTo>
                  <a:pt x="969" y="216473"/>
                </a:lnTo>
                <a:lnTo>
                  <a:pt x="0" y="224251"/>
                </a:lnTo>
                <a:lnTo>
                  <a:pt x="623" y="234517"/>
                </a:lnTo>
                <a:lnTo>
                  <a:pt x="2309" y="246440"/>
                </a:lnTo>
                <a:lnTo>
                  <a:pt x="4702" y="259469"/>
                </a:lnTo>
                <a:lnTo>
                  <a:pt x="7569" y="270695"/>
                </a:lnTo>
                <a:lnTo>
                  <a:pt x="10749" y="280719"/>
                </a:lnTo>
                <a:lnTo>
                  <a:pt x="14140" y="289942"/>
                </a:lnTo>
                <a:lnTo>
                  <a:pt x="17670" y="297360"/>
                </a:lnTo>
                <a:lnTo>
                  <a:pt x="21294" y="303576"/>
                </a:lnTo>
                <a:lnTo>
                  <a:pt x="24979" y="308990"/>
                </a:lnTo>
                <a:lnTo>
                  <a:pt x="35848" y="318392"/>
                </a:lnTo>
                <a:lnTo>
                  <a:pt x="42302" y="322677"/>
                </a:lnTo>
                <a:lnTo>
                  <a:pt x="52860" y="330825"/>
                </a:lnTo>
                <a:lnTo>
                  <a:pt x="57454" y="334776"/>
                </a:lnTo>
                <a:lnTo>
                  <a:pt x="65944" y="339166"/>
                </a:lnTo>
                <a:lnTo>
                  <a:pt x="73951" y="341117"/>
                </a:lnTo>
                <a:lnTo>
                  <a:pt x="85599" y="342215"/>
                </a:lnTo>
                <a:lnTo>
                  <a:pt x="93270" y="342472"/>
                </a:lnTo>
                <a:lnTo>
                  <a:pt x="97093" y="341271"/>
                </a:lnTo>
                <a:lnTo>
                  <a:pt x="104729" y="336549"/>
                </a:lnTo>
                <a:lnTo>
                  <a:pt x="116167" y="326751"/>
                </a:lnTo>
                <a:lnTo>
                  <a:pt x="123789" y="319512"/>
                </a:lnTo>
                <a:lnTo>
                  <a:pt x="127599" y="315804"/>
                </a:lnTo>
                <a:lnTo>
                  <a:pt x="131409" y="310792"/>
                </a:lnTo>
                <a:lnTo>
                  <a:pt x="135220" y="304910"/>
                </a:lnTo>
                <a:lnTo>
                  <a:pt x="139030" y="298449"/>
                </a:lnTo>
                <a:lnTo>
                  <a:pt x="142840" y="290332"/>
                </a:lnTo>
                <a:lnTo>
                  <a:pt x="146650" y="281111"/>
                </a:lnTo>
                <a:lnTo>
                  <a:pt x="167958" y="226799"/>
                </a:lnTo>
                <a:lnTo>
                  <a:pt x="173556" y="210815"/>
                </a:lnTo>
                <a:lnTo>
                  <a:pt x="178557" y="195080"/>
                </a:lnTo>
                <a:lnTo>
                  <a:pt x="183162" y="179509"/>
                </a:lnTo>
                <a:lnTo>
                  <a:pt x="187501" y="166589"/>
                </a:lnTo>
                <a:lnTo>
                  <a:pt x="191664" y="155435"/>
                </a:lnTo>
                <a:lnTo>
                  <a:pt x="195710" y="145459"/>
                </a:lnTo>
                <a:lnTo>
                  <a:pt x="198407" y="136268"/>
                </a:lnTo>
                <a:lnTo>
                  <a:pt x="200205" y="127602"/>
                </a:lnTo>
                <a:lnTo>
                  <a:pt x="201403" y="119283"/>
                </a:lnTo>
                <a:lnTo>
                  <a:pt x="202202" y="106118"/>
                </a:lnTo>
                <a:lnTo>
                  <a:pt x="203090" y="71170"/>
                </a:lnTo>
                <a:lnTo>
                  <a:pt x="204597" y="58803"/>
                </a:lnTo>
                <a:lnTo>
                  <a:pt x="206872" y="50558"/>
                </a:lnTo>
                <a:lnTo>
                  <a:pt x="213579" y="37325"/>
                </a:lnTo>
                <a:lnTo>
                  <a:pt x="214130" y="37509"/>
                </a:lnTo>
                <a:lnTo>
                  <a:pt x="214742" y="41100"/>
                </a:lnTo>
                <a:lnTo>
                  <a:pt x="215086" y="50262"/>
                </a:lnTo>
                <a:lnTo>
                  <a:pt x="218553" y="60739"/>
                </a:lnTo>
                <a:lnTo>
                  <a:pt x="221256" y="67089"/>
                </a:lnTo>
                <a:lnTo>
                  <a:pt x="224327" y="81481"/>
                </a:lnTo>
                <a:lnTo>
                  <a:pt x="227645" y="101237"/>
                </a:lnTo>
                <a:lnTo>
                  <a:pt x="231127" y="124567"/>
                </a:lnTo>
                <a:lnTo>
                  <a:pt x="235988" y="143930"/>
                </a:lnTo>
                <a:lnTo>
                  <a:pt x="241769" y="160649"/>
                </a:lnTo>
                <a:lnTo>
                  <a:pt x="248163" y="175606"/>
                </a:lnTo>
                <a:lnTo>
                  <a:pt x="252425" y="188116"/>
                </a:lnTo>
                <a:lnTo>
                  <a:pt x="255267" y="198997"/>
                </a:lnTo>
                <a:lnTo>
                  <a:pt x="257162" y="208790"/>
                </a:lnTo>
                <a:lnTo>
                  <a:pt x="259695" y="216589"/>
                </a:lnTo>
                <a:lnTo>
                  <a:pt x="262653" y="223059"/>
                </a:lnTo>
                <a:lnTo>
                  <a:pt x="269327" y="233634"/>
                </a:lnTo>
                <a:lnTo>
                  <a:pt x="276527" y="242567"/>
                </a:lnTo>
                <a:lnTo>
                  <a:pt x="283960" y="250770"/>
                </a:lnTo>
                <a:lnTo>
                  <a:pt x="287720" y="254736"/>
                </a:lnTo>
                <a:lnTo>
                  <a:pt x="291497" y="257380"/>
                </a:lnTo>
                <a:lnTo>
                  <a:pt x="302880" y="262371"/>
                </a:lnTo>
                <a:lnTo>
                  <a:pt x="314296" y="270058"/>
                </a:lnTo>
                <a:lnTo>
                  <a:pt x="321913" y="272302"/>
                </a:lnTo>
                <a:lnTo>
                  <a:pt x="325722" y="271631"/>
                </a:lnTo>
                <a:lnTo>
                  <a:pt x="337151" y="265888"/>
                </a:lnTo>
                <a:lnTo>
                  <a:pt x="344771" y="264099"/>
                </a:lnTo>
                <a:lnTo>
                  <a:pt x="352391" y="259917"/>
                </a:lnTo>
                <a:lnTo>
                  <a:pt x="356200" y="257024"/>
                </a:lnTo>
                <a:lnTo>
                  <a:pt x="363821" y="253809"/>
                </a:lnTo>
                <a:lnTo>
                  <a:pt x="375250" y="2512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05"/>
          <p:cNvSpPr/>
          <p:nvPr/>
        </p:nvSpPr>
        <p:spPr>
          <a:xfrm>
            <a:off x="5760720" y="3772570"/>
            <a:ext cx="240031" cy="260071"/>
          </a:xfrm>
          <a:custGeom>
            <a:avLst/>
            <a:gdLst/>
            <a:ahLst/>
            <a:cxnLst/>
            <a:rect l="0" t="0" r="0" b="0"/>
            <a:pathLst>
              <a:path w="240031" h="260071">
                <a:moveTo>
                  <a:pt x="0" y="67909"/>
                </a:moveTo>
                <a:lnTo>
                  <a:pt x="37827" y="30082"/>
                </a:lnTo>
                <a:lnTo>
                  <a:pt x="44268" y="26181"/>
                </a:lnTo>
                <a:lnTo>
                  <a:pt x="52372" y="22311"/>
                </a:lnTo>
                <a:lnTo>
                  <a:pt x="61584" y="18460"/>
                </a:lnTo>
                <a:lnTo>
                  <a:pt x="72806" y="14623"/>
                </a:lnTo>
                <a:lnTo>
                  <a:pt x="85367" y="10795"/>
                </a:lnTo>
                <a:lnTo>
                  <a:pt x="98821" y="6973"/>
                </a:lnTo>
                <a:lnTo>
                  <a:pt x="109061" y="4425"/>
                </a:lnTo>
                <a:lnTo>
                  <a:pt x="117157" y="2727"/>
                </a:lnTo>
                <a:lnTo>
                  <a:pt x="123824" y="1594"/>
                </a:lnTo>
                <a:lnTo>
                  <a:pt x="129539" y="839"/>
                </a:lnTo>
                <a:lnTo>
                  <a:pt x="134619" y="336"/>
                </a:lnTo>
                <a:lnTo>
                  <a:pt x="139276" y="0"/>
                </a:lnTo>
                <a:lnTo>
                  <a:pt x="144921" y="1047"/>
                </a:lnTo>
                <a:lnTo>
                  <a:pt x="151224" y="3014"/>
                </a:lnTo>
                <a:lnTo>
                  <a:pt x="157966" y="5596"/>
                </a:lnTo>
                <a:lnTo>
                  <a:pt x="163730" y="7317"/>
                </a:lnTo>
                <a:lnTo>
                  <a:pt x="168843" y="8465"/>
                </a:lnTo>
                <a:lnTo>
                  <a:pt x="173522" y="9230"/>
                </a:lnTo>
                <a:lnTo>
                  <a:pt x="177911" y="11009"/>
                </a:lnTo>
                <a:lnTo>
                  <a:pt x="182107" y="13466"/>
                </a:lnTo>
                <a:lnTo>
                  <a:pt x="186175" y="16374"/>
                </a:lnTo>
                <a:lnTo>
                  <a:pt x="188886" y="20852"/>
                </a:lnTo>
                <a:lnTo>
                  <a:pt x="190695" y="26378"/>
                </a:lnTo>
                <a:lnTo>
                  <a:pt x="191899" y="32602"/>
                </a:lnTo>
                <a:lnTo>
                  <a:pt x="192703" y="38021"/>
                </a:lnTo>
                <a:lnTo>
                  <a:pt x="193239" y="42904"/>
                </a:lnTo>
                <a:lnTo>
                  <a:pt x="193596" y="47429"/>
                </a:lnTo>
                <a:lnTo>
                  <a:pt x="193834" y="52986"/>
                </a:lnTo>
                <a:lnTo>
                  <a:pt x="194098" y="65933"/>
                </a:lnTo>
                <a:lnTo>
                  <a:pt x="194247" y="87503"/>
                </a:lnTo>
                <a:lnTo>
                  <a:pt x="192998" y="94941"/>
                </a:lnTo>
                <a:lnTo>
                  <a:pt x="190895" y="102441"/>
                </a:lnTo>
                <a:lnTo>
                  <a:pt x="188223" y="109980"/>
                </a:lnTo>
                <a:lnTo>
                  <a:pt x="185172" y="117547"/>
                </a:lnTo>
                <a:lnTo>
                  <a:pt x="181868" y="125131"/>
                </a:lnTo>
                <a:lnTo>
                  <a:pt x="178395" y="132727"/>
                </a:lnTo>
                <a:lnTo>
                  <a:pt x="172270" y="142872"/>
                </a:lnTo>
                <a:lnTo>
                  <a:pt x="164377" y="154714"/>
                </a:lnTo>
                <a:lnTo>
                  <a:pt x="155304" y="167689"/>
                </a:lnTo>
                <a:lnTo>
                  <a:pt x="147986" y="178879"/>
                </a:lnTo>
                <a:lnTo>
                  <a:pt x="141837" y="188880"/>
                </a:lnTo>
                <a:lnTo>
                  <a:pt x="136468" y="198086"/>
                </a:lnTo>
                <a:lnTo>
                  <a:pt x="129078" y="208034"/>
                </a:lnTo>
                <a:lnTo>
                  <a:pt x="120342" y="218476"/>
                </a:lnTo>
                <a:lnTo>
                  <a:pt x="110708" y="229247"/>
                </a:lnTo>
                <a:lnTo>
                  <a:pt x="103015" y="236428"/>
                </a:lnTo>
                <a:lnTo>
                  <a:pt x="96617" y="241215"/>
                </a:lnTo>
                <a:lnTo>
                  <a:pt x="91081" y="244406"/>
                </a:lnTo>
                <a:lnTo>
                  <a:pt x="86121" y="247804"/>
                </a:lnTo>
                <a:lnTo>
                  <a:pt x="81543" y="251339"/>
                </a:lnTo>
                <a:lnTo>
                  <a:pt x="77222" y="254966"/>
                </a:lnTo>
                <a:lnTo>
                  <a:pt x="73071" y="257384"/>
                </a:lnTo>
                <a:lnTo>
                  <a:pt x="69034" y="258996"/>
                </a:lnTo>
                <a:lnTo>
                  <a:pt x="65072" y="260070"/>
                </a:lnTo>
                <a:lnTo>
                  <a:pt x="62431" y="259517"/>
                </a:lnTo>
                <a:lnTo>
                  <a:pt x="60671" y="257878"/>
                </a:lnTo>
                <a:lnTo>
                  <a:pt x="59497" y="255515"/>
                </a:lnTo>
                <a:lnTo>
                  <a:pt x="58193" y="249503"/>
                </a:lnTo>
                <a:lnTo>
                  <a:pt x="57845" y="246122"/>
                </a:lnTo>
                <a:lnTo>
                  <a:pt x="56343" y="242598"/>
                </a:lnTo>
                <a:lnTo>
                  <a:pt x="51288" y="235295"/>
                </a:lnTo>
                <a:lnTo>
                  <a:pt x="50702" y="231570"/>
                </a:lnTo>
                <a:lnTo>
                  <a:pt x="51581" y="227816"/>
                </a:lnTo>
                <a:lnTo>
                  <a:pt x="54675" y="220259"/>
                </a:lnTo>
                <a:lnTo>
                  <a:pt x="56049" y="212667"/>
                </a:lnTo>
                <a:lnTo>
                  <a:pt x="57686" y="208864"/>
                </a:lnTo>
                <a:lnTo>
                  <a:pt x="62891" y="201253"/>
                </a:lnTo>
                <a:lnTo>
                  <a:pt x="69438" y="193637"/>
                </a:lnTo>
                <a:lnTo>
                  <a:pt x="76581" y="186018"/>
                </a:lnTo>
                <a:lnTo>
                  <a:pt x="83989" y="178399"/>
                </a:lnTo>
                <a:lnTo>
                  <a:pt x="89012" y="174589"/>
                </a:lnTo>
                <a:lnTo>
                  <a:pt x="94902" y="170779"/>
                </a:lnTo>
                <a:lnTo>
                  <a:pt x="101367" y="166969"/>
                </a:lnTo>
                <a:lnTo>
                  <a:pt x="106948" y="164429"/>
                </a:lnTo>
                <a:lnTo>
                  <a:pt x="111939" y="162736"/>
                </a:lnTo>
                <a:lnTo>
                  <a:pt x="116535" y="161607"/>
                </a:lnTo>
                <a:lnTo>
                  <a:pt x="122140" y="160855"/>
                </a:lnTo>
                <a:lnTo>
                  <a:pt x="128417" y="160353"/>
                </a:lnTo>
                <a:lnTo>
                  <a:pt x="135141" y="160019"/>
                </a:lnTo>
                <a:lnTo>
                  <a:pt x="152772" y="159646"/>
                </a:lnTo>
                <a:lnTo>
                  <a:pt x="189068" y="159408"/>
                </a:lnTo>
                <a:lnTo>
                  <a:pt x="195895" y="160658"/>
                </a:lnTo>
                <a:lnTo>
                  <a:pt x="201717" y="162762"/>
                </a:lnTo>
                <a:lnTo>
                  <a:pt x="240030" y="1707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06"/>
          <p:cNvSpPr/>
          <p:nvPr/>
        </p:nvSpPr>
        <p:spPr>
          <a:xfrm>
            <a:off x="6172200" y="3954779"/>
            <a:ext cx="285751" cy="80011"/>
          </a:xfrm>
          <a:custGeom>
            <a:avLst/>
            <a:gdLst/>
            <a:ahLst/>
            <a:cxnLst/>
            <a:rect l="0" t="0" r="0" b="0"/>
            <a:pathLst>
              <a:path w="285751" h="80011">
                <a:moveTo>
                  <a:pt x="0" y="80010"/>
                </a:moveTo>
                <a:lnTo>
                  <a:pt x="18203" y="73943"/>
                </a:lnTo>
                <a:lnTo>
                  <a:pt x="26105" y="70885"/>
                </a:lnTo>
                <a:lnTo>
                  <a:pt x="33913" y="67577"/>
                </a:lnTo>
                <a:lnTo>
                  <a:pt x="41659" y="64102"/>
                </a:lnTo>
                <a:lnTo>
                  <a:pt x="55712" y="59244"/>
                </a:lnTo>
                <a:lnTo>
                  <a:pt x="95034" y="47075"/>
                </a:lnTo>
                <a:lnTo>
                  <a:pt x="111616" y="42813"/>
                </a:lnTo>
                <a:lnTo>
                  <a:pt x="125210" y="39972"/>
                </a:lnTo>
                <a:lnTo>
                  <a:pt x="136813" y="38078"/>
                </a:lnTo>
                <a:lnTo>
                  <a:pt x="153439" y="34276"/>
                </a:lnTo>
                <a:lnTo>
                  <a:pt x="195618" y="23277"/>
                </a:lnTo>
                <a:lnTo>
                  <a:pt x="230451" y="13309"/>
                </a:lnTo>
                <a:lnTo>
                  <a:pt x="245074" y="8873"/>
                </a:lnTo>
                <a:lnTo>
                  <a:pt x="256092" y="5915"/>
                </a:lnTo>
                <a:lnTo>
                  <a:pt x="264708" y="3944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07"/>
          <p:cNvSpPr/>
          <p:nvPr/>
        </p:nvSpPr>
        <p:spPr>
          <a:xfrm>
            <a:off x="6286500" y="3840479"/>
            <a:ext cx="91440" cy="400051"/>
          </a:xfrm>
          <a:custGeom>
            <a:avLst/>
            <a:gdLst/>
            <a:ahLst/>
            <a:cxnLst/>
            <a:rect l="0" t="0" r="0" b="0"/>
            <a:pathLst>
              <a:path w="91440" h="400051">
                <a:moveTo>
                  <a:pt x="0" y="0"/>
                </a:moveTo>
                <a:lnTo>
                  <a:pt x="0" y="12136"/>
                </a:lnTo>
                <a:lnTo>
                  <a:pt x="1270" y="19521"/>
                </a:lnTo>
                <a:lnTo>
                  <a:pt x="3387" y="28254"/>
                </a:lnTo>
                <a:lnTo>
                  <a:pt x="6067" y="37886"/>
                </a:lnTo>
                <a:lnTo>
                  <a:pt x="7855" y="49387"/>
                </a:lnTo>
                <a:lnTo>
                  <a:pt x="9046" y="62135"/>
                </a:lnTo>
                <a:lnTo>
                  <a:pt x="9841" y="75714"/>
                </a:lnTo>
                <a:lnTo>
                  <a:pt x="11640" y="88576"/>
                </a:lnTo>
                <a:lnTo>
                  <a:pt x="14110" y="100961"/>
                </a:lnTo>
                <a:lnTo>
                  <a:pt x="17026" y="113027"/>
                </a:lnTo>
                <a:lnTo>
                  <a:pt x="18971" y="124882"/>
                </a:lnTo>
                <a:lnTo>
                  <a:pt x="20267" y="136595"/>
                </a:lnTo>
                <a:lnTo>
                  <a:pt x="21132" y="148213"/>
                </a:lnTo>
                <a:lnTo>
                  <a:pt x="22977" y="159769"/>
                </a:lnTo>
                <a:lnTo>
                  <a:pt x="25478" y="171283"/>
                </a:lnTo>
                <a:lnTo>
                  <a:pt x="28415" y="182768"/>
                </a:lnTo>
                <a:lnTo>
                  <a:pt x="35065" y="212464"/>
                </a:lnTo>
                <a:lnTo>
                  <a:pt x="38617" y="229273"/>
                </a:lnTo>
                <a:lnTo>
                  <a:pt x="40985" y="243019"/>
                </a:lnTo>
                <a:lnTo>
                  <a:pt x="42563" y="254722"/>
                </a:lnTo>
                <a:lnTo>
                  <a:pt x="43615" y="265065"/>
                </a:lnTo>
                <a:lnTo>
                  <a:pt x="45586" y="274500"/>
                </a:lnTo>
                <a:lnTo>
                  <a:pt x="48171" y="283330"/>
                </a:lnTo>
                <a:lnTo>
                  <a:pt x="51164" y="291757"/>
                </a:lnTo>
                <a:lnTo>
                  <a:pt x="54429" y="299915"/>
                </a:lnTo>
                <a:lnTo>
                  <a:pt x="57876" y="307894"/>
                </a:lnTo>
                <a:lnTo>
                  <a:pt x="61443" y="315752"/>
                </a:lnTo>
                <a:lnTo>
                  <a:pt x="65092" y="324802"/>
                </a:lnTo>
                <a:lnTo>
                  <a:pt x="72533" y="345017"/>
                </a:lnTo>
                <a:lnTo>
                  <a:pt x="76295" y="354471"/>
                </a:lnTo>
                <a:lnTo>
                  <a:pt x="80074" y="363315"/>
                </a:lnTo>
                <a:lnTo>
                  <a:pt x="83862" y="371749"/>
                </a:lnTo>
                <a:lnTo>
                  <a:pt x="86388" y="378643"/>
                </a:lnTo>
                <a:lnTo>
                  <a:pt x="88072" y="384509"/>
                </a:lnTo>
                <a:lnTo>
                  <a:pt x="91439" y="4000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08"/>
          <p:cNvSpPr/>
          <p:nvPr/>
        </p:nvSpPr>
        <p:spPr>
          <a:xfrm>
            <a:off x="6515100" y="3771900"/>
            <a:ext cx="216031" cy="451571"/>
          </a:xfrm>
          <a:custGeom>
            <a:avLst/>
            <a:gdLst/>
            <a:ahLst/>
            <a:cxnLst/>
            <a:rect l="0" t="0" r="0" b="0"/>
            <a:pathLst>
              <a:path w="216031" h="451571">
                <a:moveTo>
                  <a:pt x="0" y="0"/>
                </a:moveTo>
                <a:lnTo>
                  <a:pt x="0" y="18203"/>
                </a:lnTo>
                <a:lnTo>
                  <a:pt x="1270" y="24835"/>
                </a:lnTo>
                <a:lnTo>
                  <a:pt x="6067" y="35591"/>
                </a:lnTo>
                <a:lnTo>
                  <a:pt x="15909" y="54854"/>
                </a:lnTo>
                <a:lnTo>
                  <a:pt x="18226" y="61969"/>
                </a:lnTo>
                <a:lnTo>
                  <a:pt x="19770" y="69253"/>
                </a:lnTo>
                <a:lnTo>
                  <a:pt x="20800" y="76648"/>
                </a:lnTo>
                <a:lnTo>
                  <a:pt x="25331" y="101799"/>
                </a:lnTo>
                <a:lnTo>
                  <a:pt x="28317" y="117396"/>
                </a:lnTo>
                <a:lnTo>
                  <a:pt x="38408" y="161819"/>
                </a:lnTo>
                <a:lnTo>
                  <a:pt x="44656" y="187889"/>
                </a:lnTo>
                <a:lnTo>
                  <a:pt x="48821" y="211620"/>
                </a:lnTo>
                <a:lnTo>
                  <a:pt x="51596" y="233789"/>
                </a:lnTo>
                <a:lnTo>
                  <a:pt x="53447" y="254919"/>
                </a:lnTo>
                <a:lnTo>
                  <a:pt x="54681" y="275356"/>
                </a:lnTo>
                <a:lnTo>
                  <a:pt x="56053" y="314997"/>
                </a:lnTo>
                <a:lnTo>
                  <a:pt x="56825" y="348743"/>
                </a:lnTo>
                <a:lnTo>
                  <a:pt x="55663" y="360765"/>
                </a:lnTo>
                <a:lnTo>
                  <a:pt x="53619" y="375130"/>
                </a:lnTo>
                <a:lnTo>
                  <a:pt x="50986" y="391057"/>
                </a:lnTo>
                <a:lnTo>
                  <a:pt x="49230" y="400404"/>
                </a:lnTo>
                <a:lnTo>
                  <a:pt x="47280" y="407404"/>
                </a:lnTo>
                <a:lnTo>
                  <a:pt x="45490" y="408763"/>
                </a:lnTo>
                <a:lnTo>
                  <a:pt x="43026" y="409668"/>
                </a:lnTo>
                <a:lnTo>
                  <a:pt x="40114" y="410272"/>
                </a:lnTo>
                <a:lnTo>
                  <a:pt x="38172" y="406864"/>
                </a:lnTo>
                <a:lnTo>
                  <a:pt x="36015" y="392918"/>
                </a:lnTo>
                <a:lnTo>
                  <a:pt x="35057" y="380793"/>
                </a:lnTo>
                <a:lnTo>
                  <a:pt x="34800" y="375782"/>
                </a:lnTo>
                <a:lnTo>
                  <a:pt x="37903" y="363441"/>
                </a:lnTo>
                <a:lnTo>
                  <a:pt x="43515" y="349489"/>
                </a:lnTo>
                <a:lnTo>
                  <a:pt x="46790" y="342213"/>
                </a:lnTo>
                <a:lnTo>
                  <a:pt x="53816" y="327354"/>
                </a:lnTo>
                <a:lnTo>
                  <a:pt x="61171" y="312284"/>
                </a:lnTo>
                <a:lnTo>
                  <a:pt x="64910" y="305979"/>
                </a:lnTo>
                <a:lnTo>
                  <a:pt x="68674" y="300506"/>
                </a:lnTo>
                <a:lnTo>
                  <a:pt x="72452" y="295587"/>
                </a:lnTo>
                <a:lnTo>
                  <a:pt x="76241" y="291038"/>
                </a:lnTo>
                <a:lnTo>
                  <a:pt x="80037" y="286735"/>
                </a:lnTo>
                <a:lnTo>
                  <a:pt x="87642" y="278568"/>
                </a:lnTo>
                <a:lnTo>
                  <a:pt x="102872" y="262976"/>
                </a:lnTo>
                <a:lnTo>
                  <a:pt x="106681" y="259137"/>
                </a:lnTo>
                <a:lnTo>
                  <a:pt x="111761" y="255308"/>
                </a:lnTo>
                <a:lnTo>
                  <a:pt x="117687" y="251485"/>
                </a:lnTo>
                <a:lnTo>
                  <a:pt x="124178" y="247667"/>
                </a:lnTo>
                <a:lnTo>
                  <a:pt x="129775" y="245121"/>
                </a:lnTo>
                <a:lnTo>
                  <a:pt x="134777" y="243424"/>
                </a:lnTo>
                <a:lnTo>
                  <a:pt x="139381" y="242292"/>
                </a:lnTo>
                <a:lnTo>
                  <a:pt x="143721" y="241538"/>
                </a:lnTo>
                <a:lnTo>
                  <a:pt x="147883" y="241035"/>
                </a:lnTo>
                <a:lnTo>
                  <a:pt x="151928" y="240700"/>
                </a:lnTo>
                <a:lnTo>
                  <a:pt x="155895" y="241747"/>
                </a:lnTo>
                <a:lnTo>
                  <a:pt x="159810" y="243714"/>
                </a:lnTo>
                <a:lnTo>
                  <a:pt x="163690" y="246296"/>
                </a:lnTo>
                <a:lnTo>
                  <a:pt x="167547" y="249287"/>
                </a:lnTo>
                <a:lnTo>
                  <a:pt x="171387" y="252551"/>
                </a:lnTo>
                <a:lnTo>
                  <a:pt x="175218" y="255997"/>
                </a:lnTo>
                <a:lnTo>
                  <a:pt x="179042" y="258295"/>
                </a:lnTo>
                <a:lnTo>
                  <a:pt x="182861" y="259826"/>
                </a:lnTo>
                <a:lnTo>
                  <a:pt x="186677" y="260848"/>
                </a:lnTo>
                <a:lnTo>
                  <a:pt x="191761" y="264068"/>
                </a:lnTo>
                <a:lnTo>
                  <a:pt x="197691" y="268755"/>
                </a:lnTo>
                <a:lnTo>
                  <a:pt x="204184" y="274420"/>
                </a:lnTo>
                <a:lnTo>
                  <a:pt x="208512" y="282006"/>
                </a:lnTo>
                <a:lnTo>
                  <a:pt x="211398" y="290874"/>
                </a:lnTo>
                <a:lnTo>
                  <a:pt x="213322" y="300596"/>
                </a:lnTo>
                <a:lnTo>
                  <a:pt x="214604" y="312157"/>
                </a:lnTo>
                <a:lnTo>
                  <a:pt x="215459" y="324944"/>
                </a:lnTo>
                <a:lnTo>
                  <a:pt x="216030" y="338550"/>
                </a:lnTo>
                <a:lnTo>
                  <a:pt x="215139" y="351429"/>
                </a:lnTo>
                <a:lnTo>
                  <a:pt x="213276" y="363826"/>
                </a:lnTo>
                <a:lnTo>
                  <a:pt x="210764" y="375901"/>
                </a:lnTo>
                <a:lnTo>
                  <a:pt x="207819" y="385220"/>
                </a:lnTo>
                <a:lnTo>
                  <a:pt x="201161" y="398962"/>
                </a:lnTo>
                <a:lnTo>
                  <a:pt x="197607" y="404404"/>
                </a:lnTo>
                <a:lnTo>
                  <a:pt x="193968" y="409303"/>
                </a:lnTo>
                <a:lnTo>
                  <a:pt x="190272" y="413839"/>
                </a:lnTo>
                <a:lnTo>
                  <a:pt x="185267" y="419402"/>
                </a:lnTo>
                <a:lnTo>
                  <a:pt x="172934" y="432358"/>
                </a:lnTo>
                <a:lnTo>
                  <a:pt x="167359" y="436828"/>
                </a:lnTo>
                <a:lnTo>
                  <a:pt x="162373" y="439808"/>
                </a:lnTo>
                <a:lnTo>
                  <a:pt x="157779" y="441795"/>
                </a:lnTo>
                <a:lnTo>
                  <a:pt x="153446" y="444390"/>
                </a:lnTo>
                <a:lnTo>
                  <a:pt x="149287" y="447390"/>
                </a:lnTo>
                <a:lnTo>
                  <a:pt x="145244" y="450660"/>
                </a:lnTo>
                <a:lnTo>
                  <a:pt x="140010" y="451570"/>
                </a:lnTo>
                <a:lnTo>
                  <a:pt x="133980" y="450906"/>
                </a:lnTo>
                <a:lnTo>
                  <a:pt x="127420" y="449194"/>
                </a:lnTo>
                <a:lnTo>
                  <a:pt x="120506" y="448052"/>
                </a:lnTo>
                <a:lnTo>
                  <a:pt x="113358" y="447292"/>
                </a:lnTo>
                <a:lnTo>
                  <a:pt x="106051" y="446784"/>
                </a:lnTo>
                <a:lnTo>
                  <a:pt x="99910" y="445176"/>
                </a:lnTo>
                <a:lnTo>
                  <a:pt x="94547" y="442834"/>
                </a:lnTo>
                <a:lnTo>
                  <a:pt x="89701" y="440002"/>
                </a:lnTo>
                <a:lnTo>
                  <a:pt x="86471" y="436845"/>
                </a:lnTo>
                <a:lnTo>
                  <a:pt x="84317" y="433470"/>
                </a:lnTo>
                <a:lnTo>
                  <a:pt x="82881" y="429950"/>
                </a:lnTo>
                <a:lnTo>
                  <a:pt x="77899" y="422652"/>
                </a:lnTo>
                <a:lnTo>
                  <a:pt x="68580" y="41147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09"/>
          <p:cNvSpPr/>
          <p:nvPr/>
        </p:nvSpPr>
        <p:spPr>
          <a:xfrm>
            <a:off x="6812280" y="3704928"/>
            <a:ext cx="217171" cy="214556"/>
          </a:xfrm>
          <a:custGeom>
            <a:avLst/>
            <a:gdLst/>
            <a:ahLst/>
            <a:cxnLst/>
            <a:rect l="0" t="0" r="0" b="0"/>
            <a:pathLst>
              <a:path w="217171" h="214556">
                <a:moveTo>
                  <a:pt x="0" y="44111"/>
                </a:moveTo>
                <a:lnTo>
                  <a:pt x="25749" y="18361"/>
                </a:lnTo>
                <a:lnTo>
                  <a:pt x="29866" y="15515"/>
                </a:lnTo>
                <a:lnTo>
                  <a:pt x="33881" y="13617"/>
                </a:lnTo>
                <a:lnTo>
                  <a:pt x="37827" y="12352"/>
                </a:lnTo>
                <a:lnTo>
                  <a:pt x="41727" y="11508"/>
                </a:lnTo>
                <a:lnTo>
                  <a:pt x="45599" y="10946"/>
                </a:lnTo>
                <a:lnTo>
                  <a:pt x="49449" y="10571"/>
                </a:lnTo>
                <a:lnTo>
                  <a:pt x="54555" y="10321"/>
                </a:lnTo>
                <a:lnTo>
                  <a:pt x="67003" y="10044"/>
                </a:lnTo>
                <a:lnTo>
                  <a:pt x="77689" y="8699"/>
                </a:lnTo>
                <a:lnTo>
                  <a:pt x="91162" y="6533"/>
                </a:lnTo>
                <a:lnTo>
                  <a:pt x="106495" y="3820"/>
                </a:lnTo>
                <a:lnTo>
                  <a:pt x="117986" y="2010"/>
                </a:lnTo>
                <a:lnTo>
                  <a:pt x="126918" y="804"/>
                </a:lnTo>
                <a:lnTo>
                  <a:pt x="134141" y="0"/>
                </a:lnTo>
                <a:lnTo>
                  <a:pt x="142768" y="734"/>
                </a:lnTo>
                <a:lnTo>
                  <a:pt x="152328" y="2493"/>
                </a:lnTo>
                <a:lnTo>
                  <a:pt x="162512" y="4936"/>
                </a:lnTo>
                <a:lnTo>
                  <a:pt x="170571" y="7834"/>
                </a:lnTo>
                <a:lnTo>
                  <a:pt x="177214" y="11037"/>
                </a:lnTo>
                <a:lnTo>
                  <a:pt x="182912" y="14441"/>
                </a:lnTo>
                <a:lnTo>
                  <a:pt x="187981" y="19252"/>
                </a:lnTo>
                <a:lnTo>
                  <a:pt x="192631" y="24998"/>
                </a:lnTo>
                <a:lnTo>
                  <a:pt x="197000" y="31369"/>
                </a:lnTo>
                <a:lnTo>
                  <a:pt x="199913" y="38157"/>
                </a:lnTo>
                <a:lnTo>
                  <a:pt x="201856" y="45222"/>
                </a:lnTo>
                <a:lnTo>
                  <a:pt x="203150" y="52472"/>
                </a:lnTo>
                <a:lnTo>
                  <a:pt x="202743" y="58575"/>
                </a:lnTo>
                <a:lnTo>
                  <a:pt x="201202" y="63914"/>
                </a:lnTo>
                <a:lnTo>
                  <a:pt x="192965" y="80882"/>
                </a:lnTo>
                <a:lnTo>
                  <a:pt x="167561" y="131887"/>
                </a:lnTo>
                <a:lnTo>
                  <a:pt x="162507" y="139458"/>
                </a:lnTo>
                <a:lnTo>
                  <a:pt x="156598" y="147046"/>
                </a:lnTo>
                <a:lnTo>
                  <a:pt x="150118" y="154644"/>
                </a:lnTo>
                <a:lnTo>
                  <a:pt x="143259" y="163520"/>
                </a:lnTo>
                <a:lnTo>
                  <a:pt x="136146" y="173247"/>
                </a:lnTo>
                <a:lnTo>
                  <a:pt x="128864" y="183542"/>
                </a:lnTo>
                <a:lnTo>
                  <a:pt x="121469" y="191675"/>
                </a:lnTo>
                <a:lnTo>
                  <a:pt x="114000" y="198367"/>
                </a:lnTo>
                <a:lnTo>
                  <a:pt x="106479" y="204099"/>
                </a:lnTo>
                <a:lnTo>
                  <a:pt x="100196" y="207919"/>
                </a:lnTo>
                <a:lnTo>
                  <a:pt x="94737" y="210467"/>
                </a:lnTo>
                <a:lnTo>
                  <a:pt x="89828" y="212165"/>
                </a:lnTo>
                <a:lnTo>
                  <a:pt x="85285" y="213297"/>
                </a:lnTo>
                <a:lnTo>
                  <a:pt x="80987" y="214052"/>
                </a:lnTo>
                <a:lnTo>
                  <a:pt x="76851" y="214555"/>
                </a:lnTo>
                <a:lnTo>
                  <a:pt x="74094" y="213621"/>
                </a:lnTo>
                <a:lnTo>
                  <a:pt x="72256" y="211727"/>
                </a:lnTo>
                <a:lnTo>
                  <a:pt x="71030" y="209195"/>
                </a:lnTo>
                <a:lnTo>
                  <a:pt x="71483" y="207507"/>
                </a:lnTo>
                <a:lnTo>
                  <a:pt x="73056" y="206382"/>
                </a:lnTo>
                <a:lnTo>
                  <a:pt x="79459" y="203862"/>
                </a:lnTo>
                <a:lnTo>
                  <a:pt x="90771" y="198508"/>
                </a:lnTo>
                <a:lnTo>
                  <a:pt x="96074" y="195302"/>
                </a:lnTo>
                <a:lnTo>
                  <a:pt x="100879" y="191896"/>
                </a:lnTo>
                <a:lnTo>
                  <a:pt x="105353" y="188354"/>
                </a:lnTo>
                <a:lnTo>
                  <a:pt x="110874" y="184723"/>
                </a:lnTo>
                <a:lnTo>
                  <a:pt x="117097" y="181033"/>
                </a:lnTo>
                <a:lnTo>
                  <a:pt x="123785" y="177302"/>
                </a:lnTo>
                <a:lnTo>
                  <a:pt x="130783" y="174815"/>
                </a:lnTo>
                <a:lnTo>
                  <a:pt x="137988" y="173157"/>
                </a:lnTo>
                <a:lnTo>
                  <a:pt x="145332" y="172052"/>
                </a:lnTo>
                <a:lnTo>
                  <a:pt x="152768" y="170045"/>
                </a:lnTo>
                <a:lnTo>
                  <a:pt x="160265" y="167437"/>
                </a:lnTo>
                <a:lnTo>
                  <a:pt x="167803" y="164428"/>
                </a:lnTo>
                <a:lnTo>
                  <a:pt x="175369" y="162423"/>
                </a:lnTo>
                <a:lnTo>
                  <a:pt x="182952" y="161086"/>
                </a:lnTo>
                <a:lnTo>
                  <a:pt x="190548" y="160194"/>
                </a:lnTo>
                <a:lnTo>
                  <a:pt x="196882" y="159600"/>
                </a:lnTo>
                <a:lnTo>
                  <a:pt x="202374" y="159204"/>
                </a:lnTo>
                <a:lnTo>
                  <a:pt x="217170" y="15841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10"/>
          <p:cNvSpPr/>
          <p:nvPr/>
        </p:nvSpPr>
        <p:spPr>
          <a:xfrm>
            <a:off x="7155180" y="3931920"/>
            <a:ext cx="228601" cy="57151"/>
          </a:xfrm>
          <a:custGeom>
            <a:avLst/>
            <a:gdLst/>
            <a:ahLst/>
            <a:cxnLst/>
            <a:rect l="0" t="0" r="0" b="0"/>
            <a:pathLst>
              <a:path w="228601" h="57151">
                <a:moveTo>
                  <a:pt x="0" y="57150"/>
                </a:moveTo>
                <a:lnTo>
                  <a:pt x="18203" y="45014"/>
                </a:lnTo>
                <a:lnTo>
                  <a:pt x="26105" y="41439"/>
                </a:lnTo>
                <a:lnTo>
                  <a:pt x="33913" y="39056"/>
                </a:lnTo>
                <a:lnTo>
                  <a:pt x="41659" y="37467"/>
                </a:lnTo>
                <a:lnTo>
                  <a:pt x="51902" y="33868"/>
                </a:lnTo>
                <a:lnTo>
                  <a:pt x="63811" y="28928"/>
                </a:lnTo>
                <a:lnTo>
                  <a:pt x="76831" y="23095"/>
                </a:lnTo>
                <a:lnTo>
                  <a:pt x="91860" y="17937"/>
                </a:lnTo>
                <a:lnTo>
                  <a:pt x="108230" y="13227"/>
                </a:lnTo>
                <a:lnTo>
                  <a:pt x="125494" y="8818"/>
                </a:lnTo>
                <a:lnTo>
                  <a:pt x="139542" y="5879"/>
                </a:lnTo>
                <a:lnTo>
                  <a:pt x="151448" y="3919"/>
                </a:lnTo>
                <a:lnTo>
                  <a:pt x="161926" y="2612"/>
                </a:lnTo>
                <a:lnTo>
                  <a:pt x="172720" y="1741"/>
                </a:lnTo>
                <a:lnTo>
                  <a:pt x="183727" y="1161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11"/>
          <p:cNvSpPr/>
          <p:nvPr/>
        </p:nvSpPr>
        <p:spPr>
          <a:xfrm>
            <a:off x="7120890" y="4023359"/>
            <a:ext cx="228601" cy="102871"/>
          </a:xfrm>
          <a:custGeom>
            <a:avLst/>
            <a:gdLst/>
            <a:ahLst/>
            <a:cxnLst/>
            <a:rect l="0" t="0" r="0" b="0"/>
            <a:pathLst>
              <a:path w="228601" h="102871">
                <a:moveTo>
                  <a:pt x="0" y="102870"/>
                </a:moveTo>
                <a:lnTo>
                  <a:pt x="12135" y="84667"/>
                </a:lnTo>
                <a:lnTo>
                  <a:pt x="16980" y="78035"/>
                </a:lnTo>
                <a:lnTo>
                  <a:pt x="21480" y="72344"/>
                </a:lnTo>
                <a:lnTo>
                  <a:pt x="25750" y="67279"/>
                </a:lnTo>
                <a:lnTo>
                  <a:pt x="33676" y="61363"/>
                </a:lnTo>
                <a:lnTo>
                  <a:pt x="44041" y="54878"/>
                </a:lnTo>
                <a:lnTo>
                  <a:pt x="56030" y="48016"/>
                </a:lnTo>
                <a:lnTo>
                  <a:pt x="67833" y="42171"/>
                </a:lnTo>
                <a:lnTo>
                  <a:pt x="79512" y="37004"/>
                </a:lnTo>
                <a:lnTo>
                  <a:pt x="91108" y="32289"/>
                </a:lnTo>
                <a:lnTo>
                  <a:pt x="105189" y="27877"/>
                </a:lnTo>
                <a:lnTo>
                  <a:pt x="120926" y="23664"/>
                </a:lnTo>
                <a:lnTo>
                  <a:pt x="137767" y="19586"/>
                </a:lnTo>
                <a:lnTo>
                  <a:pt x="151534" y="15598"/>
                </a:lnTo>
                <a:lnTo>
                  <a:pt x="163253" y="11669"/>
                </a:lnTo>
                <a:lnTo>
                  <a:pt x="173605" y="7779"/>
                </a:lnTo>
                <a:lnTo>
                  <a:pt x="183046" y="5186"/>
                </a:lnTo>
                <a:lnTo>
                  <a:pt x="191881" y="3457"/>
                </a:lnTo>
                <a:lnTo>
                  <a:pt x="200311" y="2305"/>
                </a:lnTo>
                <a:lnTo>
                  <a:pt x="207200" y="1537"/>
                </a:lnTo>
                <a:lnTo>
                  <a:pt x="213063" y="1025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12"/>
          <p:cNvSpPr/>
          <p:nvPr/>
        </p:nvSpPr>
        <p:spPr>
          <a:xfrm>
            <a:off x="7488532" y="3851909"/>
            <a:ext cx="169569" cy="274295"/>
          </a:xfrm>
          <a:custGeom>
            <a:avLst/>
            <a:gdLst/>
            <a:ahLst/>
            <a:cxnLst/>
            <a:rect l="0" t="0" r="0" b="0"/>
            <a:pathLst>
              <a:path w="169569" h="274295">
                <a:moveTo>
                  <a:pt x="112418" y="0"/>
                </a:moveTo>
                <a:lnTo>
                  <a:pt x="100282" y="6069"/>
                </a:lnTo>
                <a:lnTo>
                  <a:pt x="95437" y="9126"/>
                </a:lnTo>
                <a:lnTo>
                  <a:pt x="90937" y="12434"/>
                </a:lnTo>
                <a:lnTo>
                  <a:pt x="86667" y="15909"/>
                </a:lnTo>
                <a:lnTo>
                  <a:pt x="81281" y="23307"/>
                </a:lnTo>
                <a:lnTo>
                  <a:pt x="75150" y="33318"/>
                </a:lnTo>
                <a:lnTo>
                  <a:pt x="68523" y="45072"/>
                </a:lnTo>
                <a:lnTo>
                  <a:pt x="60294" y="56718"/>
                </a:lnTo>
                <a:lnTo>
                  <a:pt x="50999" y="68292"/>
                </a:lnTo>
                <a:lnTo>
                  <a:pt x="40992" y="79819"/>
                </a:lnTo>
                <a:lnTo>
                  <a:pt x="33050" y="91312"/>
                </a:lnTo>
                <a:lnTo>
                  <a:pt x="26486" y="102785"/>
                </a:lnTo>
                <a:lnTo>
                  <a:pt x="20840" y="114243"/>
                </a:lnTo>
                <a:lnTo>
                  <a:pt x="17075" y="123153"/>
                </a:lnTo>
                <a:lnTo>
                  <a:pt x="14566" y="130362"/>
                </a:lnTo>
                <a:lnTo>
                  <a:pt x="10508" y="145569"/>
                </a:lnTo>
                <a:lnTo>
                  <a:pt x="4471" y="169261"/>
                </a:lnTo>
                <a:lnTo>
                  <a:pt x="2354" y="180151"/>
                </a:lnTo>
                <a:lnTo>
                  <a:pt x="941" y="189950"/>
                </a:lnTo>
                <a:lnTo>
                  <a:pt x="0" y="199024"/>
                </a:lnTo>
                <a:lnTo>
                  <a:pt x="643" y="207613"/>
                </a:lnTo>
                <a:lnTo>
                  <a:pt x="2341" y="215879"/>
                </a:lnTo>
                <a:lnTo>
                  <a:pt x="4743" y="223929"/>
                </a:lnTo>
                <a:lnTo>
                  <a:pt x="6345" y="230567"/>
                </a:lnTo>
                <a:lnTo>
                  <a:pt x="7412" y="236261"/>
                </a:lnTo>
                <a:lnTo>
                  <a:pt x="8125" y="241327"/>
                </a:lnTo>
                <a:lnTo>
                  <a:pt x="9868" y="245975"/>
                </a:lnTo>
                <a:lnTo>
                  <a:pt x="12302" y="250344"/>
                </a:lnTo>
                <a:lnTo>
                  <a:pt x="15193" y="254526"/>
                </a:lnTo>
                <a:lnTo>
                  <a:pt x="18391" y="258584"/>
                </a:lnTo>
                <a:lnTo>
                  <a:pt x="21794" y="262560"/>
                </a:lnTo>
                <a:lnTo>
                  <a:pt x="25331" y="266480"/>
                </a:lnTo>
                <a:lnTo>
                  <a:pt x="28961" y="269093"/>
                </a:lnTo>
                <a:lnTo>
                  <a:pt x="32650" y="270836"/>
                </a:lnTo>
                <a:lnTo>
                  <a:pt x="36379" y="271997"/>
                </a:lnTo>
                <a:lnTo>
                  <a:pt x="40135" y="272772"/>
                </a:lnTo>
                <a:lnTo>
                  <a:pt x="43909" y="273288"/>
                </a:lnTo>
                <a:lnTo>
                  <a:pt x="47695" y="273632"/>
                </a:lnTo>
                <a:lnTo>
                  <a:pt x="52759" y="273862"/>
                </a:lnTo>
                <a:lnTo>
                  <a:pt x="65160" y="274116"/>
                </a:lnTo>
                <a:lnTo>
                  <a:pt x="104674" y="274294"/>
                </a:lnTo>
                <a:lnTo>
                  <a:pt x="169568" y="26289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13"/>
          <p:cNvSpPr/>
          <p:nvPr/>
        </p:nvSpPr>
        <p:spPr>
          <a:xfrm>
            <a:off x="7680959" y="3703489"/>
            <a:ext cx="331471" cy="184052"/>
          </a:xfrm>
          <a:custGeom>
            <a:avLst/>
            <a:gdLst/>
            <a:ahLst/>
            <a:cxnLst/>
            <a:rect l="0" t="0" r="0" b="0"/>
            <a:pathLst>
              <a:path w="331471" h="184052">
                <a:moveTo>
                  <a:pt x="0" y="79840"/>
                </a:moveTo>
                <a:lnTo>
                  <a:pt x="6068" y="67705"/>
                </a:lnTo>
                <a:lnTo>
                  <a:pt x="9125" y="62860"/>
                </a:lnTo>
                <a:lnTo>
                  <a:pt x="12434" y="58360"/>
                </a:lnTo>
                <a:lnTo>
                  <a:pt x="15909" y="54090"/>
                </a:lnTo>
                <a:lnTo>
                  <a:pt x="19496" y="49974"/>
                </a:lnTo>
                <a:lnTo>
                  <a:pt x="23158" y="45959"/>
                </a:lnTo>
                <a:lnTo>
                  <a:pt x="26868" y="42013"/>
                </a:lnTo>
                <a:lnTo>
                  <a:pt x="33153" y="36842"/>
                </a:lnTo>
                <a:lnTo>
                  <a:pt x="41151" y="30855"/>
                </a:lnTo>
                <a:lnTo>
                  <a:pt x="50295" y="24324"/>
                </a:lnTo>
                <a:lnTo>
                  <a:pt x="58930" y="19969"/>
                </a:lnTo>
                <a:lnTo>
                  <a:pt x="67227" y="17066"/>
                </a:lnTo>
                <a:lnTo>
                  <a:pt x="75298" y="15131"/>
                </a:lnTo>
                <a:lnTo>
                  <a:pt x="83219" y="12571"/>
                </a:lnTo>
                <a:lnTo>
                  <a:pt x="91039" y="9594"/>
                </a:lnTo>
                <a:lnTo>
                  <a:pt x="98793" y="6339"/>
                </a:lnTo>
                <a:lnTo>
                  <a:pt x="106502" y="4170"/>
                </a:lnTo>
                <a:lnTo>
                  <a:pt x="114182" y="2723"/>
                </a:lnTo>
                <a:lnTo>
                  <a:pt x="121841" y="1759"/>
                </a:lnTo>
                <a:lnTo>
                  <a:pt x="128217" y="1116"/>
                </a:lnTo>
                <a:lnTo>
                  <a:pt x="133739" y="688"/>
                </a:lnTo>
                <a:lnTo>
                  <a:pt x="138689" y="402"/>
                </a:lnTo>
                <a:lnTo>
                  <a:pt x="150963" y="84"/>
                </a:lnTo>
                <a:lnTo>
                  <a:pt x="157792" y="0"/>
                </a:lnTo>
                <a:lnTo>
                  <a:pt x="163614" y="1213"/>
                </a:lnTo>
                <a:lnTo>
                  <a:pt x="177878" y="7719"/>
                </a:lnTo>
                <a:lnTo>
                  <a:pt x="186160" y="9687"/>
                </a:lnTo>
                <a:lnTo>
                  <a:pt x="194075" y="13948"/>
                </a:lnTo>
                <a:lnTo>
                  <a:pt x="197963" y="16862"/>
                </a:lnTo>
                <a:lnTo>
                  <a:pt x="200556" y="20075"/>
                </a:lnTo>
                <a:lnTo>
                  <a:pt x="202284" y="23487"/>
                </a:lnTo>
                <a:lnTo>
                  <a:pt x="203436" y="27031"/>
                </a:lnTo>
                <a:lnTo>
                  <a:pt x="204204" y="31934"/>
                </a:lnTo>
                <a:lnTo>
                  <a:pt x="204717" y="37743"/>
                </a:lnTo>
                <a:lnTo>
                  <a:pt x="205058" y="44155"/>
                </a:lnTo>
                <a:lnTo>
                  <a:pt x="202745" y="53510"/>
                </a:lnTo>
                <a:lnTo>
                  <a:pt x="198663" y="64827"/>
                </a:lnTo>
                <a:lnTo>
                  <a:pt x="193402" y="77451"/>
                </a:lnTo>
                <a:lnTo>
                  <a:pt x="188625" y="87138"/>
                </a:lnTo>
                <a:lnTo>
                  <a:pt x="184170" y="94865"/>
                </a:lnTo>
                <a:lnTo>
                  <a:pt x="179930" y="101287"/>
                </a:lnTo>
                <a:lnTo>
                  <a:pt x="175834" y="106838"/>
                </a:lnTo>
                <a:lnTo>
                  <a:pt x="171832" y="111809"/>
                </a:lnTo>
                <a:lnTo>
                  <a:pt x="167896" y="116393"/>
                </a:lnTo>
                <a:lnTo>
                  <a:pt x="164000" y="121989"/>
                </a:lnTo>
                <a:lnTo>
                  <a:pt x="160133" y="128259"/>
                </a:lnTo>
                <a:lnTo>
                  <a:pt x="156286" y="134979"/>
                </a:lnTo>
                <a:lnTo>
                  <a:pt x="149911" y="142000"/>
                </a:lnTo>
                <a:lnTo>
                  <a:pt x="141851" y="149220"/>
                </a:lnTo>
                <a:lnTo>
                  <a:pt x="132667" y="156574"/>
                </a:lnTo>
                <a:lnTo>
                  <a:pt x="125275" y="164016"/>
                </a:lnTo>
                <a:lnTo>
                  <a:pt x="119077" y="171517"/>
                </a:lnTo>
                <a:lnTo>
                  <a:pt x="113675" y="179058"/>
                </a:lnTo>
                <a:lnTo>
                  <a:pt x="111343" y="182816"/>
                </a:lnTo>
                <a:lnTo>
                  <a:pt x="111059" y="184051"/>
                </a:lnTo>
                <a:lnTo>
                  <a:pt x="113660" y="182975"/>
                </a:lnTo>
                <a:lnTo>
                  <a:pt x="120178" y="182789"/>
                </a:lnTo>
                <a:lnTo>
                  <a:pt x="123299" y="181493"/>
                </a:lnTo>
                <a:lnTo>
                  <a:pt x="135029" y="173601"/>
                </a:lnTo>
                <a:lnTo>
                  <a:pt x="140820" y="170287"/>
                </a:lnTo>
                <a:lnTo>
                  <a:pt x="147220" y="166808"/>
                </a:lnTo>
                <a:lnTo>
                  <a:pt x="194971" y="146009"/>
                </a:lnTo>
                <a:lnTo>
                  <a:pt x="229041" y="131573"/>
                </a:lnTo>
                <a:lnTo>
                  <a:pt x="253024" y="121949"/>
                </a:lnTo>
                <a:lnTo>
                  <a:pt x="270283" y="115533"/>
                </a:lnTo>
                <a:lnTo>
                  <a:pt x="283059" y="111256"/>
                </a:lnTo>
                <a:lnTo>
                  <a:pt x="294116" y="108404"/>
                </a:lnTo>
                <a:lnTo>
                  <a:pt x="304028" y="106502"/>
                </a:lnTo>
                <a:lnTo>
                  <a:pt x="331470" y="1027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14"/>
          <p:cNvSpPr/>
          <p:nvPr/>
        </p:nvSpPr>
        <p:spPr>
          <a:xfrm>
            <a:off x="3184838" y="4263926"/>
            <a:ext cx="449903" cy="273579"/>
          </a:xfrm>
          <a:custGeom>
            <a:avLst/>
            <a:gdLst/>
            <a:ahLst/>
            <a:cxnLst/>
            <a:rect l="0" t="0" r="0" b="0"/>
            <a:pathLst>
              <a:path w="449903" h="273579">
                <a:moveTo>
                  <a:pt x="289882" y="45183"/>
                </a:moveTo>
                <a:lnTo>
                  <a:pt x="277746" y="33048"/>
                </a:lnTo>
                <a:lnTo>
                  <a:pt x="271631" y="28203"/>
                </a:lnTo>
                <a:lnTo>
                  <a:pt x="265015" y="23703"/>
                </a:lnTo>
                <a:lnTo>
                  <a:pt x="252159" y="16587"/>
                </a:lnTo>
                <a:lnTo>
                  <a:pt x="242213" y="13424"/>
                </a:lnTo>
                <a:lnTo>
                  <a:pt x="233559" y="8631"/>
                </a:lnTo>
                <a:lnTo>
                  <a:pt x="229473" y="5575"/>
                </a:lnTo>
                <a:lnTo>
                  <a:pt x="224209" y="3538"/>
                </a:lnTo>
                <a:lnTo>
                  <a:pt x="211588" y="1274"/>
                </a:lnTo>
                <a:lnTo>
                  <a:pt x="203395" y="671"/>
                </a:lnTo>
                <a:lnTo>
                  <a:pt x="194124" y="269"/>
                </a:lnTo>
                <a:lnTo>
                  <a:pt x="184133" y="0"/>
                </a:lnTo>
                <a:lnTo>
                  <a:pt x="174933" y="1091"/>
                </a:lnTo>
                <a:lnTo>
                  <a:pt x="166259" y="3089"/>
                </a:lnTo>
                <a:lnTo>
                  <a:pt x="157937" y="5690"/>
                </a:lnTo>
                <a:lnTo>
                  <a:pt x="149848" y="8694"/>
                </a:lnTo>
                <a:lnTo>
                  <a:pt x="141916" y="11968"/>
                </a:lnTo>
                <a:lnTo>
                  <a:pt x="134088" y="15419"/>
                </a:lnTo>
                <a:lnTo>
                  <a:pt x="122003" y="22642"/>
                </a:lnTo>
                <a:lnTo>
                  <a:pt x="117003" y="26346"/>
                </a:lnTo>
                <a:lnTo>
                  <a:pt x="101287" y="37234"/>
                </a:lnTo>
                <a:lnTo>
                  <a:pt x="91762" y="43694"/>
                </a:lnTo>
                <a:lnTo>
                  <a:pt x="84141" y="50540"/>
                </a:lnTo>
                <a:lnTo>
                  <a:pt x="77792" y="57645"/>
                </a:lnTo>
                <a:lnTo>
                  <a:pt x="72288" y="64921"/>
                </a:lnTo>
                <a:lnTo>
                  <a:pt x="64809" y="73582"/>
                </a:lnTo>
                <a:lnTo>
                  <a:pt x="56013" y="83166"/>
                </a:lnTo>
                <a:lnTo>
                  <a:pt x="46339" y="93365"/>
                </a:lnTo>
                <a:lnTo>
                  <a:pt x="39890" y="102705"/>
                </a:lnTo>
                <a:lnTo>
                  <a:pt x="35591" y="111471"/>
                </a:lnTo>
                <a:lnTo>
                  <a:pt x="32724" y="119855"/>
                </a:lnTo>
                <a:lnTo>
                  <a:pt x="28274" y="130524"/>
                </a:lnTo>
                <a:lnTo>
                  <a:pt x="22766" y="142718"/>
                </a:lnTo>
                <a:lnTo>
                  <a:pt x="16555" y="155926"/>
                </a:lnTo>
                <a:lnTo>
                  <a:pt x="11143" y="168542"/>
                </a:lnTo>
                <a:lnTo>
                  <a:pt x="6266" y="180763"/>
                </a:lnTo>
                <a:lnTo>
                  <a:pt x="1745" y="192719"/>
                </a:lnTo>
                <a:lnTo>
                  <a:pt x="0" y="203231"/>
                </a:lnTo>
                <a:lnTo>
                  <a:pt x="108" y="212778"/>
                </a:lnTo>
                <a:lnTo>
                  <a:pt x="1449" y="221683"/>
                </a:lnTo>
                <a:lnTo>
                  <a:pt x="2343" y="228890"/>
                </a:lnTo>
                <a:lnTo>
                  <a:pt x="2939" y="234965"/>
                </a:lnTo>
                <a:lnTo>
                  <a:pt x="3337" y="240284"/>
                </a:lnTo>
                <a:lnTo>
                  <a:pt x="6141" y="245101"/>
                </a:lnTo>
                <a:lnTo>
                  <a:pt x="10552" y="249581"/>
                </a:lnTo>
                <a:lnTo>
                  <a:pt x="20955" y="257947"/>
                </a:lnTo>
                <a:lnTo>
                  <a:pt x="29812" y="265899"/>
                </a:lnTo>
                <a:lnTo>
                  <a:pt x="33952" y="268527"/>
                </a:lnTo>
                <a:lnTo>
                  <a:pt x="41938" y="271447"/>
                </a:lnTo>
                <a:lnTo>
                  <a:pt x="53575" y="273091"/>
                </a:lnTo>
                <a:lnTo>
                  <a:pt x="61224" y="273322"/>
                </a:lnTo>
                <a:lnTo>
                  <a:pt x="83269" y="273578"/>
                </a:lnTo>
                <a:lnTo>
                  <a:pt x="93720" y="272376"/>
                </a:lnTo>
                <a:lnTo>
                  <a:pt x="103227" y="270306"/>
                </a:lnTo>
                <a:lnTo>
                  <a:pt x="112105" y="267655"/>
                </a:lnTo>
                <a:lnTo>
                  <a:pt x="125357" y="261323"/>
                </a:lnTo>
                <a:lnTo>
                  <a:pt x="136749" y="254276"/>
                </a:lnTo>
                <a:lnTo>
                  <a:pt x="150280" y="246910"/>
                </a:lnTo>
                <a:lnTo>
                  <a:pt x="172177" y="235623"/>
                </a:lnTo>
                <a:lnTo>
                  <a:pt x="180932" y="228023"/>
                </a:lnTo>
                <a:lnTo>
                  <a:pt x="190578" y="217877"/>
                </a:lnTo>
                <a:lnTo>
                  <a:pt x="200820" y="206032"/>
                </a:lnTo>
                <a:lnTo>
                  <a:pt x="208917" y="195596"/>
                </a:lnTo>
                <a:lnTo>
                  <a:pt x="215585" y="186098"/>
                </a:lnTo>
                <a:lnTo>
                  <a:pt x="221300" y="177227"/>
                </a:lnTo>
                <a:lnTo>
                  <a:pt x="226381" y="170042"/>
                </a:lnTo>
                <a:lnTo>
                  <a:pt x="231037" y="163983"/>
                </a:lnTo>
                <a:lnTo>
                  <a:pt x="235412" y="158673"/>
                </a:lnTo>
                <a:lnTo>
                  <a:pt x="239599" y="150053"/>
                </a:lnTo>
                <a:lnTo>
                  <a:pt x="243660" y="139226"/>
                </a:lnTo>
                <a:lnTo>
                  <a:pt x="264734" y="74969"/>
                </a:lnTo>
                <a:lnTo>
                  <a:pt x="265497" y="73931"/>
                </a:lnTo>
                <a:lnTo>
                  <a:pt x="266005" y="74508"/>
                </a:lnTo>
                <a:lnTo>
                  <a:pt x="266344" y="76163"/>
                </a:lnTo>
                <a:lnTo>
                  <a:pt x="270107" y="81389"/>
                </a:lnTo>
                <a:lnTo>
                  <a:pt x="272888" y="84560"/>
                </a:lnTo>
                <a:lnTo>
                  <a:pt x="276013" y="93025"/>
                </a:lnTo>
                <a:lnTo>
                  <a:pt x="279366" y="105018"/>
                </a:lnTo>
                <a:lnTo>
                  <a:pt x="282871" y="119363"/>
                </a:lnTo>
                <a:lnTo>
                  <a:pt x="285208" y="130196"/>
                </a:lnTo>
                <a:lnTo>
                  <a:pt x="286766" y="138689"/>
                </a:lnTo>
                <a:lnTo>
                  <a:pt x="287804" y="145620"/>
                </a:lnTo>
                <a:lnTo>
                  <a:pt x="289767" y="152781"/>
                </a:lnTo>
                <a:lnTo>
                  <a:pt x="292345" y="160096"/>
                </a:lnTo>
                <a:lnTo>
                  <a:pt x="295334" y="167512"/>
                </a:lnTo>
                <a:lnTo>
                  <a:pt x="301136" y="174996"/>
                </a:lnTo>
                <a:lnTo>
                  <a:pt x="308815" y="182525"/>
                </a:lnTo>
                <a:lnTo>
                  <a:pt x="330311" y="200723"/>
                </a:lnTo>
                <a:lnTo>
                  <a:pt x="333344" y="202217"/>
                </a:lnTo>
                <a:lnTo>
                  <a:pt x="340102" y="203876"/>
                </a:lnTo>
                <a:lnTo>
                  <a:pt x="351046" y="204810"/>
                </a:lnTo>
                <a:lnTo>
                  <a:pt x="354788" y="203671"/>
                </a:lnTo>
                <a:lnTo>
                  <a:pt x="366122" y="197271"/>
                </a:lnTo>
                <a:lnTo>
                  <a:pt x="373719" y="195328"/>
                </a:lnTo>
                <a:lnTo>
                  <a:pt x="377524" y="192270"/>
                </a:lnTo>
                <a:lnTo>
                  <a:pt x="381329" y="187691"/>
                </a:lnTo>
                <a:lnTo>
                  <a:pt x="385137" y="182099"/>
                </a:lnTo>
                <a:lnTo>
                  <a:pt x="390215" y="177100"/>
                </a:lnTo>
                <a:lnTo>
                  <a:pt x="396141" y="172498"/>
                </a:lnTo>
                <a:lnTo>
                  <a:pt x="402631" y="168160"/>
                </a:lnTo>
                <a:lnTo>
                  <a:pt x="408228" y="162728"/>
                </a:lnTo>
                <a:lnTo>
                  <a:pt x="413229" y="156566"/>
                </a:lnTo>
                <a:lnTo>
                  <a:pt x="417833" y="149919"/>
                </a:lnTo>
                <a:lnTo>
                  <a:pt x="423443" y="144217"/>
                </a:lnTo>
                <a:lnTo>
                  <a:pt x="429722" y="139146"/>
                </a:lnTo>
                <a:lnTo>
                  <a:pt x="449902" y="11376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15"/>
          <p:cNvSpPr/>
          <p:nvPr/>
        </p:nvSpPr>
        <p:spPr>
          <a:xfrm>
            <a:off x="6275070" y="6320789"/>
            <a:ext cx="260590" cy="457135"/>
          </a:xfrm>
          <a:custGeom>
            <a:avLst/>
            <a:gdLst/>
            <a:ahLst/>
            <a:cxnLst/>
            <a:rect l="0" t="0" r="0" b="0"/>
            <a:pathLst>
              <a:path w="260590" h="457135">
                <a:moveTo>
                  <a:pt x="0" y="0"/>
                </a:moveTo>
                <a:lnTo>
                  <a:pt x="6067" y="12136"/>
                </a:lnTo>
                <a:lnTo>
                  <a:pt x="12433" y="21480"/>
                </a:lnTo>
                <a:lnTo>
                  <a:pt x="15908" y="25751"/>
                </a:lnTo>
                <a:lnTo>
                  <a:pt x="18225" y="31137"/>
                </a:lnTo>
                <a:lnTo>
                  <a:pt x="20800" y="43895"/>
                </a:lnTo>
                <a:lnTo>
                  <a:pt x="25331" y="58033"/>
                </a:lnTo>
                <a:lnTo>
                  <a:pt x="28317" y="65359"/>
                </a:lnTo>
                <a:lnTo>
                  <a:pt x="30308" y="74053"/>
                </a:lnTo>
                <a:lnTo>
                  <a:pt x="31635" y="83658"/>
                </a:lnTo>
                <a:lnTo>
                  <a:pt x="32520" y="93872"/>
                </a:lnTo>
                <a:lnTo>
                  <a:pt x="34379" y="104492"/>
                </a:lnTo>
                <a:lnTo>
                  <a:pt x="36890" y="115382"/>
                </a:lnTo>
                <a:lnTo>
                  <a:pt x="39833" y="126451"/>
                </a:lnTo>
                <a:lnTo>
                  <a:pt x="43065" y="141451"/>
                </a:lnTo>
                <a:lnTo>
                  <a:pt x="50043" y="178437"/>
                </a:lnTo>
                <a:lnTo>
                  <a:pt x="52412" y="198968"/>
                </a:lnTo>
                <a:lnTo>
                  <a:pt x="53991" y="220276"/>
                </a:lnTo>
                <a:lnTo>
                  <a:pt x="55044" y="242101"/>
                </a:lnTo>
                <a:lnTo>
                  <a:pt x="54476" y="266810"/>
                </a:lnTo>
                <a:lnTo>
                  <a:pt x="52827" y="293444"/>
                </a:lnTo>
                <a:lnTo>
                  <a:pt x="50458" y="321359"/>
                </a:lnTo>
                <a:lnTo>
                  <a:pt x="47609" y="343780"/>
                </a:lnTo>
                <a:lnTo>
                  <a:pt x="44439" y="362537"/>
                </a:lnTo>
                <a:lnTo>
                  <a:pt x="41056" y="378851"/>
                </a:lnTo>
                <a:lnTo>
                  <a:pt x="37531" y="388458"/>
                </a:lnTo>
                <a:lnTo>
                  <a:pt x="33910" y="393592"/>
                </a:lnTo>
                <a:lnTo>
                  <a:pt x="30226" y="395745"/>
                </a:lnTo>
                <a:lnTo>
                  <a:pt x="27771" y="395910"/>
                </a:lnTo>
                <a:lnTo>
                  <a:pt x="26133" y="394750"/>
                </a:lnTo>
                <a:lnTo>
                  <a:pt x="25042" y="392707"/>
                </a:lnTo>
                <a:lnTo>
                  <a:pt x="27216" y="380277"/>
                </a:lnTo>
                <a:lnTo>
                  <a:pt x="29574" y="371628"/>
                </a:lnTo>
                <a:lnTo>
                  <a:pt x="32415" y="358242"/>
                </a:lnTo>
                <a:lnTo>
                  <a:pt x="38960" y="323048"/>
                </a:lnTo>
                <a:lnTo>
                  <a:pt x="43753" y="305535"/>
                </a:lnTo>
                <a:lnTo>
                  <a:pt x="49489" y="288781"/>
                </a:lnTo>
                <a:lnTo>
                  <a:pt x="55852" y="272531"/>
                </a:lnTo>
                <a:lnTo>
                  <a:pt x="62635" y="259157"/>
                </a:lnTo>
                <a:lnTo>
                  <a:pt x="69696" y="247702"/>
                </a:lnTo>
                <a:lnTo>
                  <a:pt x="76944" y="237524"/>
                </a:lnTo>
                <a:lnTo>
                  <a:pt x="83046" y="228200"/>
                </a:lnTo>
                <a:lnTo>
                  <a:pt x="88384" y="219443"/>
                </a:lnTo>
                <a:lnTo>
                  <a:pt x="93212" y="211066"/>
                </a:lnTo>
                <a:lnTo>
                  <a:pt x="98971" y="204211"/>
                </a:lnTo>
                <a:lnTo>
                  <a:pt x="105351" y="198371"/>
                </a:lnTo>
                <a:lnTo>
                  <a:pt x="112144" y="193207"/>
                </a:lnTo>
                <a:lnTo>
                  <a:pt x="119212" y="188495"/>
                </a:lnTo>
                <a:lnTo>
                  <a:pt x="126465" y="184084"/>
                </a:lnTo>
                <a:lnTo>
                  <a:pt x="133840" y="179872"/>
                </a:lnTo>
                <a:lnTo>
                  <a:pt x="140027" y="177065"/>
                </a:lnTo>
                <a:lnTo>
                  <a:pt x="145421" y="175194"/>
                </a:lnTo>
                <a:lnTo>
                  <a:pt x="150287" y="173946"/>
                </a:lnTo>
                <a:lnTo>
                  <a:pt x="156071" y="171844"/>
                </a:lnTo>
                <a:lnTo>
                  <a:pt x="162468" y="169172"/>
                </a:lnTo>
                <a:lnTo>
                  <a:pt x="169271" y="166122"/>
                </a:lnTo>
                <a:lnTo>
                  <a:pt x="175077" y="165358"/>
                </a:lnTo>
                <a:lnTo>
                  <a:pt x="180218" y="166119"/>
                </a:lnTo>
                <a:lnTo>
                  <a:pt x="184915" y="167896"/>
                </a:lnTo>
                <a:lnTo>
                  <a:pt x="189316" y="169081"/>
                </a:lnTo>
                <a:lnTo>
                  <a:pt x="193521" y="169871"/>
                </a:lnTo>
                <a:lnTo>
                  <a:pt x="197594" y="170398"/>
                </a:lnTo>
                <a:lnTo>
                  <a:pt x="202849" y="172018"/>
                </a:lnTo>
                <a:lnTo>
                  <a:pt x="208893" y="174369"/>
                </a:lnTo>
                <a:lnTo>
                  <a:pt x="215462" y="177207"/>
                </a:lnTo>
                <a:lnTo>
                  <a:pt x="221111" y="181638"/>
                </a:lnTo>
                <a:lnTo>
                  <a:pt x="226147" y="187132"/>
                </a:lnTo>
                <a:lnTo>
                  <a:pt x="230775" y="193335"/>
                </a:lnTo>
                <a:lnTo>
                  <a:pt x="235129" y="200010"/>
                </a:lnTo>
                <a:lnTo>
                  <a:pt x="239302" y="207000"/>
                </a:lnTo>
                <a:lnTo>
                  <a:pt x="247327" y="220270"/>
                </a:lnTo>
                <a:lnTo>
                  <a:pt x="255126" y="230401"/>
                </a:lnTo>
                <a:lnTo>
                  <a:pt x="257714" y="236151"/>
                </a:lnTo>
                <a:lnTo>
                  <a:pt x="260589" y="249313"/>
                </a:lnTo>
                <a:lnTo>
                  <a:pt x="260086" y="256379"/>
                </a:lnTo>
                <a:lnTo>
                  <a:pt x="258480" y="263629"/>
                </a:lnTo>
                <a:lnTo>
                  <a:pt x="256140" y="271003"/>
                </a:lnTo>
                <a:lnTo>
                  <a:pt x="253310" y="278459"/>
                </a:lnTo>
                <a:lnTo>
                  <a:pt x="250154" y="285969"/>
                </a:lnTo>
                <a:lnTo>
                  <a:pt x="246779" y="293516"/>
                </a:lnTo>
                <a:lnTo>
                  <a:pt x="239642" y="308675"/>
                </a:lnTo>
                <a:lnTo>
                  <a:pt x="235962" y="316274"/>
                </a:lnTo>
                <a:lnTo>
                  <a:pt x="232238" y="325149"/>
                </a:lnTo>
                <a:lnTo>
                  <a:pt x="228485" y="334876"/>
                </a:lnTo>
                <a:lnTo>
                  <a:pt x="224713" y="345171"/>
                </a:lnTo>
                <a:lnTo>
                  <a:pt x="218388" y="357115"/>
                </a:lnTo>
                <a:lnTo>
                  <a:pt x="210362" y="370156"/>
                </a:lnTo>
                <a:lnTo>
                  <a:pt x="201201" y="383931"/>
                </a:lnTo>
                <a:lnTo>
                  <a:pt x="191284" y="395654"/>
                </a:lnTo>
                <a:lnTo>
                  <a:pt x="180863" y="406009"/>
                </a:lnTo>
                <a:lnTo>
                  <a:pt x="170105" y="415454"/>
                </a:lnTo>
                <a:lnTo>
                  <a:pt x="160393" y="423019"/>
                </a:lnTo>
                <a:lnTo>
                  <a:pt x="151379" y="429333"/>
                </a:lnTo>
                <a:lnTo>
                  <a:pt x="142829" y="434812"/>
                </a:lnTo>
                <a:lnTo>
                  <a:pt x="134589" y="439735"/>
                </a:lnTo>
                <a:lnTo>
                  <a:pt x="126556" y="444287"/>
                </a:lnTo>
                <a:lnTo>
                  <a:pt x="118660" y="448591"/>
                </a:lnTo>
                <a:lnTo>
                  <a:pt x="112127" y="451461"/>
                </a:lnTo>
                <a:lnTo>
                  <a:pt x="106501" y="453374"/>
                </a:lnTo>
                <a:lnTo>
                  <a:pt x="101481" y="454650"/>
                </a:lnTo>
                <a:lnTo>
                  <a:pt x="95593" y="455500"/>
                </a:lnTo>
                <a:lnTo>
                  <a:pt x="89129" y="456067"/>
                </a:lnTo>
                <a:lnTo>
                  <a:pt x="76443" y="456697"/>
                </a:lnTo>
                <a:lnTo>
                  <a:pt x="66571" y="456977"/>
                </a:lnTo>
                <a:lnTo>
                  <a:pt x="47805" y="457134"/>
                </a:lnTo>
                <a:lnTo>
                  <a:pt x="42030" y="455886"/>
                </a:lnTo>
                <a:lnTo>
                  <a:pt x="36910" y="453784"/>
                </a:lnTo>
                <a:lnTo>
                  <a:pt x="25635" y="447353"/>
                </a:lnTo>
                <a:lnTo>
                  <a:pt x="24710" y="445556"/>
                </a:lnTo>
                <a:lnTo>
                  <a:pt x="22859" y="4343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16"/>
          <p:cNvSpPr/>
          <p:nvPr/>
        </p:nvSpPr>
        <p:spPr>
          <a:xfrm>
            <a:off x="7258248" y="4576844"/>
            <a:ext cx="308412" cy="234988"/>
          </a:xfrm>
          <a:custGeom>
            <a:avLst/>
            <a:gdLst/>
            <a:ahLst/>
            <a:cxnLst/>
            <a:rect l="0" t="0" r="0" b="0"/>
            <a:pathLst>
              <a:path w="308412" h="234988">
                <a:moveTo>
                  <a:pt x="171252" y="6585"/>
                </a:moveTo>
                <a:lnTo>
                  <a:pt x="153048" y="518"/>
                </a:lnTo>
                <a:lnTo>
                  <a:pt x="146416" y="0"/>
                </a:lnTo>
                <a:lnTo>
                  <a:pt x="140725" y="925"/>
                </a:lnTo>
                <a:lnTo>
                  <a:pt x="135661" y="2812"/>
                </a:lnTo>
                <a:lnTo>
                  <a:pt x="126646" y="8295"/>
                </a:lnTo>
                <a:lnTo>
                  <a:pt x="122465" y="11535"/>
                </a:lnTo>
                <a:lnTo>
                  <a:pt x="115867" y="16235"/>
                </a:lnTo>
                <a:lnTo>
                  <a:pt x="98376" y="28231"/>
                </a:lnTo>
                <a:lnTo>
                  <a:pt x="89648" y="33716"/>
                </a:lnTo>
                <a:lnTo>
                  <a:pt x="81289" y="38642"/>
                </a:lnTo>
                <a:lnTo>
                  <a:pt x="73177" y="43197"/>
                </a:lnTo>
                <a:lnTo>
                  <a:pt x="66498" y="48773"/>
                </a:lnTo>
                <a:lnTo>
                  <a:pt x="60776" y="55030"/>
                </a:lnTo>
                <a:lnTo>
                  <a:pt x="55691" y="61742"/>
                </a:lnTo>
                <a:lnTo>
                  <a:pt x="51032" y="67486"/>
                </a:lnTo>
                <a:lnTo>
                  <a:pt x="46654" y="72586"/>
                </a:lnTo>
                <a:lnTo>
                  <a:pt x="42466" y="77256"/>
                </a:lnTo>
                <a:lnTo>
                  <a:pt x="38405" y="82909"/>
                </a:lnTo>
                <a:lnTo>
                  <a:pt x="34427" y="89218"/>
                </a:lnTo>
                <a:lnTo>
                  <a:pt x="30505" y="95964"/>
                </a:lnTo>
                <a:lnTo>
                  <a:pt x="26621" y="101731"/>
                </a:lnTo>
                <a:lnTo>
                  <a:pt x="22761" y="106846"/>
                </a:lnTo>
                <a:lnTo>
                  <a:pt x="18918" y="111526"/>
                </a:lnTo>
                <a:lnTo>
                  <a:pt x="15086" y="117186"/>
                </a:lnTo>
                <a:lnTo>
                  <a:pt x="11260" y="123499"/>
                </a:lnTo>
                <a:lnTo>
                  <a:pt x="7441" y="130248"/>
                </a:lnTo>
                <a:lnTo>
                  <a:pt x="4894" y="136017"/>
                </a:lnTo>
                <a:lnTo>
                  <a:pt x="3197" y="141133"/>
                </a:lnTo>
                <a:lnTo>
                  <a:pt x="2065" y="145814"/>
                </a:lnTo>
                <a:lnTo>
                  <a:pt x="1311" y="151474"/>
                </a:lnTo>
                <a:lnTo>
                  <a:pt x="808" y="157788"/>
                </a:lnTo>
                <a:lnTo>
                  <a:pt x="249" y="170307"/>
                </a:lnTo>
                <a:lnTo>
                  <a:pt x="0" y="180104"/>
                </a:lnTo>
                <a:lnTo>
                  <a:pt x="1205" y="184494"/>
                </a:lnTo>
                <a:lnTo>
                  <a:pt x="3276" y="188691"/>
                </a:lnTo>
                <a:lnTo>
                  <a:pt x="5928" y="192760"/>
                </a:lnTo>
                <a:lnTo>
                  <a:pt x="7696" y="196741"/>
                </a:lnTo>
                <a:lnTo>
                  <a:pt x="8875" y="200666"/>
                </a:lnTo>
                <a:lnTo>
                  <a:pt x="9661" y="204553"/>
                </a:lnTo>
                <a:lnTo>
                  <a:pt x="11454" y="208413"/>
                </a:lnTo>
                <a:lnTo>
                  <a:pt x="13920" y="212258"/>
                </a:lnTo>
                <a:lnTo>
                  <a:pt x="16834" y="216090"/>
                </a:lnTo>
                <a:lnTo>
                  <a:pt x="20046" y="219915"/>
                </a:lnTo>
                <a:lnTo>
                  <a:pt x="23458" y="223735"/>
                </a:lnTo>
                <a:lnTo>
                  <a:pt x="27003" y="227552"/>
                </a:lnTo>
                <a:lnTo>
                  <a:pt x="31906" y="230097"/>
                </a:lnTo>
                <a:lnTo>
                  <a:pt x="37714" y="231793"/>
                </a:lnTo>
                <a:lnTo>
                  <a:pt x="44127" y="232924"/>
                </a:lnTo>
                <a:lnTo>
                  <a:pt x="50941" y="233677"/>
                </a:lnTo>
                <a:lnTo>
                  <a:pt x="58025" y="234180"/>
                </a:lnTo>
                <a:lnTo>
                  <a:pt x="71399" y="234739"/>
                </a:lnTo>
                <a:lnTo>
                  <a:pt x="81576" y="234987"/>
                </a:lnTo>
                <a:lnTo>
                  <a:pt x="88608" y="233783"/>
                </a:lnTo>
                <a:lnTo>
                  <a:pt x="97106" y="231710"/>
                </a:lnTo>
                <a:lnTo>
                  <a:pt x="106581" y="229059"/>
                </a:lnTo>
                <a:lnTo>
                  <a:pt x="115438" y="226021"/>
                </a:lnTo>
                <a:lnTo>
                  <a:pt x="123882" y="222726"/>
                </a:lnTo>
                <a:lnTo>
                  <a:pt x="132052" y="219259"/>
                </a:lnTo>
                <a:lnTo>
                  <a:pt x="140039" y="216948"/>
                </a:lnTo>
                <a:lnTo>
                  <a:pt x="147903" y="215407"/>
                </a:lnTo>
                <a:lnTo>
                  <a:pt x="155686" y="214380"/>
                </a:lnTo>
                <a:lnTo>
                  <a:pt x="163414" y="212425"/>
                </a:lnTo>
                <a:lnTo>
                  <a:pt x="171107" y="209852"/>
                </a:lnTo>
                <a:lnTo>
                  <a:pt x="178775" y="206866"/>
                </a:lnTo>
                <a:lnTo>
                  <a:pt x="186427" y="202336"/>
                </a:lnTo>
                <a:lnTo>
                  <a:pt x="194069" y="196776"/>
                </a:lnTo>
                <a:lnTo>
                  <a:pt x="201703" y="190529"/>
                </a:lnTo>
                <a:lnTo>
                  <a:pt x="209332" y="185095"/>
                </a:lnTo>
                <a:lnTo>
                  <a:pt x="216959" y="180202"/>
                </a:lnTo>
                <a:lnTo>
                  <a:pt x="224583" y="175669"/>
                </a:lnTo>
                <a:lnTo>
                  <a:pt x="232207" y="171378"/>
                </a:lnTo>
                <a:lnTo>
                  <a:pt x="247449" y="163223"/>
                </a:lnTo>
                <a:lnTo>
                  <a:pt x="253800" y="159271"/>
                </a:lnTo>
                <a:lnTo>
                  <a:pt x="259303" y="155365"/>
                </a:lnTo>
                <a:lnTo>
                  <a:pt x="264243" y="151492"/>
                </a:lnTo>
                <a:lnTo>
                  <a:pt x="273117" y="147188"/>
                </a:lnTo>
                <a:lnTo>
                  <a:pt x="277262" y="146040"/>
                </a:lnTo>
                <a:lnTo>
                  <a:pt x="280025" y="144006"/>
                </a:lnTo>
                <a:lnTo>
                  <a:pt x="281867" y="141379"/>
                </a:lnTo>
                <a:lnTo>
                  <a:pt x="283095" y="138358"/>
                </a:lnTo>
                <a:lnTo>
                  <a:pt x="286454" y="135074"/>
                </a:lnTo>
                <a:lnTo>
                  <a:pt x="291233" y="131614"/>
                </a:lnTo>
                <a:lnTo>
                  <a:pt x="308411" y="10945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17"/>
          <p:cNvSpPr/>
          <p:nvPr/>
        </p:nvSpPr>
        <p:spPr>
          <a:xfrm>
            <a:off x="1246009" y="3658522"/>
            <a:ext cx="603860" cy="2639408"/>
          </a:xfrm>
          <a:custGeom>
            <a:avLst/>
            <a:gdLst/>
            <a:ahLst/>
            <a:cxnLst/>
            <a:rect l="0" t="0" r="0" b="0"/>
            <a:pathLst>
              <a:path w="603860" h="2639408">
                <a:moveTo>
                  <a:pt x="11291" y="2639407"/>
                </a:moveTo>
                <a:lnTo>
                  <a:pt x="5223" y="2627272"/>
                </a:lnTo>
                <a:lnTo>
                  <a:pt x="2244" y="2611154"/>
                </a:lnTo>
                <a:lnTo>
                  <a:pt x="0" y="2539996"/>
                </a:lnTo>
                <a:lnTo>
                  <a:pt x="3266" y="2467409"/>
                </a:lnTo>
                <a:lnTo>
                  <a:pt x="8913" y="2398369"/>
                </a:lnTo>
                <a:lnTo>
                  <a:pt x="10586" y="2306368"/>
                </a:lnTo>
                <a:lnTo>
                  <a:pt x="12248" y="2243740"/>
                </a:lnTo>
                <a:lnTo>
                  <a:pt x="17219" y="2152405"/>
                </a:lnTo>
                <a:lnTo>
                  <a:pt x="23662" y="2072019"/>
                </a:lnTo>
                <a:lnTo>
                  <a:pt x="30759" y="1989725"/>
                </a:lnTo>
                <a:lnTo>
                  <a:pt x="38147" y="1876950"/>
                </a:lnTo>
                <a:lnTo>
                  <a:pt x="42277" y="1781107"/>
                </a:lnTo>
                <a:lnTo>
                  <a:pt x="45382" y="1699141"/>
                </a:lnTo>
                <a:lnTo>
                  <a:pt x="50996" y="1620378"/>
                </a:lnTo>
                <a:lnTo>
                  <a:pt x="61111" y="1543039"/>
                </a:lnTo>
                <a:lnTo>
                  <a:pt x="138635" y="1071622"/>
                </a:lnTo>
                <a:lnTo>
                  <a:pt x="170335" y="907141"/>
                </a:lnTo>
                <a:lnTo>
                  <a:pt x="209968" y="723640"/>
                </a:lnTo>
                <a:lnTo>
                  <a:pt x="229132" y="642415"/>
                </a:lnTo>
                <a:lnTo>
                  <a:pt x="246116" y="576682"/>
                </a:lnTo>
                <a:lnTo>
                  <a:pt x="288161" y="422950"/>
                </a:lnTo>
                <a:lnTo>
                  <a:pt x="303821" y="371829"/>
                </a:lnTo>
                <a:lnTo>
                  <a:pt x="319341" y="325048"/>
                </a:lnTo>
                <a:lnTo>
                  <a:pt x="346322" y="246824"/>
                </a:lnTo>
                <a:lnTo>
                  <a:pt x="384889" y="125322"/>
                </a:lnTo>
                <a:lnTo>
                  <a:pt x="400007" y="82703"/>
                </a:lnTo>
                <a:lnTo>
                  <a:pt x="413924" y="47674"/>
                </a:lnTo>
                <a:lnTo>
                  <a:pt x="428898" y="20814"/>
                </a:lnTo>
                <a:lnTo>
                  <a:pt x="443176" y="2191"/>
                </a:lnTo>
                <a:lnTo>
                  <a:pt x="445264" y="1153"/>
                </a:lnTo>
                <a:lnTo>
                  <a:pt x="450971" y="0"/>
                </a:lnTo>
                <a:lnTo>
                  <a:pt x="454271" y="962"/>
                </a:lnTo>
                <a:lnTo>
                  <a:pt x="461324" y="5419"/>
                </a:lnTo>
                <a:lnTo>
                  <a:pt x="463713" y="9655"/>
                </a:lnTo>
                <a:lnTo>
                  <a:pt x="466367" y="21135"/>
                </a:lnTo>
                <a:lnTo>
                  <a:pt x="474372" y="88383"/>
                </a:lnTo>
                <a:lnTo>
                  <a:pt x="474068" y="122165"/>
                </a:lnTo>
                <a:lnTo>
                  <a:pt x="469592" y="191313"/>
                </a:lnTo>
                <a:lnTo>
                  <a:pt x="468817" y="247242"/>
                </a:lnTo>
                <a:lnTo>
                  <a:pt x="468587" y="352572"/>
                </a:lnTo>
                <a:lnTo>
                  <a:pt x="467285" y="398571"/>
                </a:lnTo>
                <a:lnTo>
                  <a:pt x="460654" y="546706"/>
                </a:lnTo>
                <a:lnTo>
                  <a:pt x="458658" y="628548"/>
                </a:lnTo>
                <a:lnTo>
                  <a:pt x="457201" y="1037016"/>
                </a:lnTo>
                <a:lnTo>
                  <a:pt x="458424" y="1083467"/>
                </a:lnTo>
                <a:lnTo>
                  <a:pt x="463170" y="1165558"/>
                </a:lnTo>
                <a:lnTo>
                  <a:pt x="472982" y="1282103"/>
                </a:lnTo>
                <a:lnTo>
                  <a:pt x="476837" y="1355441"/>
                </a:lnTo>
                <a:lnTo>
                  <a:pt x="479820" y="1427406"/>
                </a:lnTo>
                <a:lnTo>
                  <a:pt x="485379" y="1501723"/>
                </a:lnTo>
                <a:lnTo>
                  <a:pt x="495649" y="1608896"/>
                </a:lnTo>
                <a:lnTo>
                  <a:pt x="511767" y="1756400"/>
                </a:lnTo>
                <a:lnTo>
                  <a:pt x="551495" y="2091789"/>
                </a:lnTo>
                <a:lnTo>
                  <a:pt x="570447" y="2229634"/>
                </a:lnTo>
                <a:lnTo>
                  <a:pt x="578574" y="2290916"/>
                </a:lnTo>
                <a:lnTo>
                  <a:pt x="590754" y="2368264"/>
                </a:lnTo>
                <a:lnTo>
                  <a:pt x="601619" y="2445751"/>
                </a:lnTo>
                <a:lnTo>
                  <a:pt x="603859" y="2463591"/>
                </a:lnTo>
                <a:lnTo>
                  <a:pt x="601468" y="2479140"/>
                </a:lnTo>
                <a:lnTo>
                  <a:pt x="595652" y="2497683"/>
                </a:lnTo>
                <a:lnTo>
                  <a:pt x="593905" y="2499204"/>
                </a:lnTo>
                <a:lnTo>
                  <a:pt x="591470" y="2500219"/>
                </a:lnTo>
                <a:lnTo>
                  <a:pt x="581976" y="2501647"/>
                </a:lnTo>
                <a:lnTo>
                  <a:pt x="571361" y="25022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18"/>
          <p:cNvSpPr/>
          <p:nvPr/>
        </p:nvSpPr>
        <p:spPr>
          <a:xfrm>
            <a:off x="1200150" y="6240779"/>
            <a:ext cx="617221" cy="34291"/>
          </a:xfrm>
          <a:custGeom>
            <a:avLst/>
            <a:gdLst/>
            <a:ahLst/>
            <a:cxnLst/>
            <a:rect l="0" t="0" r="0" b="0"/>
            <a:pathLst>
              <a:path w="617221" h="34291">
                <a:moveTo>
                  <a:pt x="0" y="34290"/>
                </a:moveTo>
                <a:lnTo>
                  <a:pt x="6067" y="28223"/>
                </a:lnTo>
                <a:lnTo>
                  <a:pt x="9125" y="26435"/>
                </a:lnTo>
                <a:lnTo>
                  <a:pt x="12433" y="25243"/>
                </a:lnTo>
                <a:lnTo>
                  <a:pt x="15909" y="24449"/>
                </a:lnTo>
                <a:lnTo>
                  <a:pt x="20766" y="22650"/>
                </a:lnTo>
                <a:lnTo>
                  <a:pt x="26544" y="20180"/>
                </a:lnTo>
                <a:lnTo>
                  <a:pt x="32936" y="17263"/>
                </a:lnTo>
                <a:lnTo>
                  <a:pt x="38467" y="15319"/>
                </a:lnTo>
                <a:lnTo>
                  <a:pt x="43424" y="14023"/>
                </a:lnTo>
                <a:lnTo>
                  <a:pt x="48000" y="13159"/>
                </a:lnTo>
                <a:lnTo>
                  <a:pt x="63750" y="13853"/>
                </a:lnTo>
                <a:lnTo>
                  <a:pt x="141514" y="19627"/>
                </a:lnTo>
                <a:lnTo>
                  <a:pt x="191165" y="21423"/>
                </a:lnTo>
                <a:lnTo>
                  <a:pt x="211263" y="23172"/>
                </a:lnTo>
                <a:lnTo>
                  <a:pt x="228472" y="25608"/>
                </a:lnTo>
                <a:lnTo>
                  <a:pt x="243754" y="28502"/>
                </a:lnTo>
                <a:lnTo>
                  <a:pt x="256483" y="30432"/>
                </a:lnTo>
                <a:lnTo>
                  <a:pt x="267508" y="31718"/>
                </a:lnTo>
                <a:lnTo>
                  <a:pt x="277399" y="32576"/>
                </a:lnTo>
                <a:lnTo>
                  <a:pt x="329028" y="33529"/>
                </a:lnTo>
                <a:lnTo>
                  <a:pt x="547114" y="34277"/>
                </a:lnTo>
                <a:lnTo>
                  <a:pt x="557782" y="33012"/>
                </a:lnTo>
                <a:lnTo>
                  <a:pt x="567435" y="30898"/>
                </a:lnTo>
                <a:lnTo>
                  <a:pt x="576410" y="28219"/>
                </a:lnTo>
                <a:lnTo>
                  <a:pt x="583663" y="25162"/>
                </a:lnTo>
                <a:lnTo>
                  <a:pt x="589769" y="21855"/>
                </a:lnTo>
                <a:lnTo>
                  <a:pt x="595109" y="18380"/>
                </a:lnTo>
                <a:lnTo>
                  <a:pt x="599939" y="16063"/>
                </a:lnTo>
                <a:lnTo>
                  <a:pt x="604429" y="14519"/>
                </a:lnTo>
                <a:lnTo>
                  <a:pt x="608693" y="13490"/>
                </a:lnTo>
                <a:lnTo>
                  <a:pt x="611535" y="11533"/>
                </a:lnTo>
                <a:lnTo>
                  <a:pt x="613430" y="8959"/>
                </a:lnTo>
                <a:lnTo>
                  <a:pt x="6172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19"/>
          <p:cNvSpPr/>
          <p:nvPr/>
        </p:nvSpPr>
        <p:spPr>
          <a:xfrm>
            <a:off x="1211580" y="6069330"/>
            <a:ext cx="228583" cy="228600"/>
          </a:xfrm>
          <a:custGeom>
            <a:avLst/>
            <a:gdLst/>
            <a:ahLst/>
            <a:cxnLst/>
            <a:rect l="0" t="0" r="0" b="0"/>
            <a:pathLst>
              <a:path w="228583" h="228600">
                <a:moveTo>
                  <a:pt x="0" y="22859"/>
                </a:moveTo>
                <a:lnTo>
                  <a:pt x="12135" y="22859"/>
                </a:lnTo>
                <a:lnTo>
                  <a:pt x="18250" y="21590"/>
                </a:lnTo>
                <a:lnTo>
                  <a:pt x="24867" y="19473"/>
                </a:lnTo>
                <a:lnTo>
                  <a:pt x="31818" y="16792"/>
                </a:lnTo>
                <a:lnTo>
                  <a:pt x="37722" y="15004"/>
                </a:lnTo>
                <a:lnTo>
                  <a:pt x="42928" y="13813"/>
                </a:lnTo>
                <a:lnTo>
                  <a:pt x="47668" y="13018"/>
                </a:lnTo>
                <a:lnTo>
                  <a:pt x="54639" y="11219"/>
                </a:lnTo>
                <a:lnTo>
                  <a:pt x="63096" y="8749"/>
                </a:lnTo>
                <a:lnTo>
                  <a:pt x="72544" y="5832"/>
                </a:lnTo>
                <a:lnTo>
                  <a:pt x="80112" y="3888"/>
                </a:lnTo>
                <a:lnTo>
                  <a:pt x="86428" y="2592"/>
                </a:lnTo>
                <a:lnTo>
                  <a:pt x="91909" y="1728"/>
                </a:lnTo>
                <a:lnTo>
                  <a:pt x="98102" y="1152"/>
                </a:lnTo>
                <a:lnTo>
                  <a:pt x="104771" y="768"/>
                </a:lnTo>
                <a:lnTo>
                  <a:pt x="118955" y="341"/>
                </a:lnTo>
                <a:lnTo>
                  <a:pt x="163194" y="13"/>
                </a:lnTo>
                <a:lnTo>
                  <a:pt x="198103" y="0"/>
                </a:lnTo>
                <a:lnTo>
                  <a:pt x="201919" y="1270"/>
                </a:lnTo>
                <a:lnTo>
                  <a:pt x="205732" y="3386"/>
                </a:lnTo>
                <a:lnTo>
                  <a:pt x="209545" y="6067"/>
                </a:lnTo>
                <a:lnTo>
                  <a:pt x="213356" y="7855"/>
                </a:lnTo>
                <a:lnTo>
                  <a:pt x="217167" y="9046"/>
                </a:lnTo>
                <a:lnTo>
                  <a:pt x="220978" y="9841"/>
                </a:lnTo>
                <a:lnTo>
                  <a:pt x="223519" y="12910"/>
                </a:lnTo>
                <a:lnTo>
                  <a:pt x="225212" y="17497"/>
                </a:lnTo>
                <a:lnTo>
                  <a:pt x="226341" y="23095"/>
                </a:lnTo>
                <a:lnTo>
                  <a:pt x="227094" y="28096"/>
                </a:lnTo>
                <a:lnTo>
                  <a:pt x="227596" y="32700"/>
                </a:lnTo>
                <a:lnTo>
                  <a:pt x="227930" y="37040"/>
                </a:lnTo>
                <a:lnTo>
                  <a:pt x="228154" y="41203"/>
                </a:lnTo>
                <a:lnTo>
                  <a:pt x="228401" y="49216"/>
                </a:lnTo>
                <a:lnTo>
                  <a:pt x="228582" y="82203"/>
                </a:lnTo>
                <a:lnTo>
                  <a:pt x="227318" y="87822"/>
                </a:lnTo>
                <a:lnTo>
                  <a:pt x="225205" y="94108"/>
                </a:lnTo>
                <a:lnTo>
                  <a:pt x="222527" y="100839"/>
                </a:lnTo>
                <a:lnTo>
                  <a:pt x="219471" y="106595"/>
                </a:lnTo>
                <a:lnTo>
                  <a:pt x="216164" y="111703"/>
                </a:lnTo>
                <a:lnTo>
                  <a:pt x="212689" y="116379"/>
                </a:lnTo>
                <a:lnTo>
                  <a:pt x="210373" y="122035"/>
                </a:lnTo>
                <a:lnTo>
                  <a:pt x="208828" y="128347"/>
                </a:lnTo>
                <a:lnTo>
                  <a:pt x="207799" y="135094"/>
                </a:lnTo>
                <a:lnTo>
                  <a:pt x="207112" y="140863"/>
                </a:lnTo>
                <a:lnTo>
                  <a:pt x="206655" y="145978"/>
                </a:lnTo>
                <a:lnTo>
                  <a:pt x="206350" y="150658"/>
                </a:lnTo>
                <a:lnTo>
                  <a:pt x="206011" y="159246"/>
                </a:lnTo>
                <a:lnTo>
                  <a:pt x="205820" y="171220"/>
                </a:lnTo>
                <a:lnTo>
                  <a:pt x="205740" y="2285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20"/>
          <p:cNvSpPr/>
          <p:nvPr/>
        </p:nvSpPr>
        <p:spPr>
          <a:xfrm>
            <a:off x="2207126" y="3740089"/>
            <a:ext cx="684664" cy="2592131"/>
          </a:xfrm>
          <a:custGeom>
            <a:avLst/>
            <a:gdLst/>
            <a:ahLst/>
            <a:cxnLst/>
            <a:rect l="0" t="0" r="0" b="0"/>
            <a:pathLst>
              <a:path w="684664" h="2592131">
                <a:moveTo>
                  <a:pt x="78874" y="2592130"/>
                </a:moveTo>
                <a:lnTo>
                  <a:pt x="78874" y="2434636"/>
                </a:lnTo>
                <a:lnTo>
                  <a:pt x="76334" y="2384265"/>
                </a:lnTo>
                <a:lnTo>
                  <a:pt x="63163" y="2188063"/>
                </a:lnTo>
                <a:lnTo>
                  <a:pt x="56862" y="2055282"/>
                </a:lnTo>
                <a:lnTo>
                  <a:pt x="50887" y="1980151"/>
                </a:lnTo>
                <a:lnTo>
                  <a:pt x="43999" y="1912047"/>
                </a:lnTo>
                <a:lnTo>
                  <a:pt x="36703" y="1833941"/>
                </a:lnTo>
                <a:lnTo>
                  <a:pt x="11812" y="1445493"/>
                </a:lnTo>
                <a:lnTo>
                  <a:pt x="4618" y="1265481"/>
                </a:lnTo>
                <a:lnTo>
                  <a:pt x="0" y="1003632"/>
                </a:lnTo>
                <a:lnTo>
                  <a:pt x="891" y="947661"/>
                </a:lnTo>
                <a:lnTo>
                  <a:pt x="5268" y="827899"/>
                </a:lnTo>
                <a:lnTo>
                  <a:pt x="14833" y="678997"/>
                </a:lnTo>
                <a:lnTo>
                  <a:pt x="26281" y="534079"/>
                </a:lnTo>
                <a:lnTo>
                  <a:pt x="35603" y="444271"/>
                </a:lnTo>
                <a:lnTo>
                  <a:pt x="42406" y="396954"/>
                </a:lnTo>
                <a:lnTo>
                  <a:pt x="66375" y="248516"/>
                </a:lnTo>
                <a:lnTo>
                  <a:pt x="73319" y="188661"/>
                </a:lnTo>
                <a:lnTo>
                  <a:pt x="86901" y="117968"/>
                </a:lnTo>
                <a:lnTo>
                  <a:pt x="105597" y="61548"/>
                </a:lnTo>
                <a:lnTo>
                  <a:pt x="120794" y="29876"/>
                </a:lnTo>
                <a:lnTo>
                  <a:pt x="136026" y="10073"/>
                </a:lnTo>
                <a:lnTo>
                  <a:pt x="139835" y="5889"/>
                </a:lnTo>
                <a:lnTo>
                  <a:pt x="143645" y="3100"/>
                </a:lnTo>
                <a:lnTo>
                  <a:pt x="151264" y="0"/>
                </a:lnTo>
                <a:lnTo>
                  <a:pt x="153804" y="443"/>
                </a:lnTo>
                <a:lnTo>
                  <a:pt x="155497" y="2009"/>
                </a:lnTo>
                <a:lnTo>
                  <a:pt x="156626" y="4323"/>
                </a:lnTo>
                <a:lnTo>
                  <a:pt x="174594" y="30521"/>
                </a:lnTo>
                <a:lnTo>
                  <a:pt x="189456" y="61518"/>
                </a:lnTo>
                <a:lnTo>
                  <a:pt x="199551" y="98468"/>
                </a:lnTo>
                <a:lnTo>
                  <a:pt x="210006" y="163355"/>
                </a:lnTo>
                <a:lnTo>
                  <a:pt x="232451" y="274410"/>
                </a:lnTo>
                <a:lnTo>
                  <a:pt x="259314" y="445702"/>
                </a:lnTo>
                <a:lnTo>
                  <a:pt x="296591" y="707742"/>
                </a:lnTo>
                <a:lnTo>
                  <a:pt x="311527" y="827524"/>
                </a:lnTo>
                <a:lnTo>
                  <a:pt x="335486" y="1037762"/>
                </a:lnTo>
                <a:lnTo>
                  <a:pt x="355483" y="1185867"/>
                </a:lnTo>
                <a:lnTo>
                  <a:pt x="373685" y="1302491"/>
                </a:lnTo>
                <a:lnTo>
                  <a:pt x="398212" y="1439548"/>
                </a:lnTo>
                <a:lnTo>
                  <a:pt x="429255" y="1599638"/>
                </a:lnTo>
                <a:lnTo>
                  <a:pt x="494784" y="1902626"/>
                </a:lnTo>
                <a:lnTo>
                  <a:pt x="525343" y="2020254"/>
                </a:lnTo>
                <a:lnTo>
                  <a:pt x="559244" y="2142383"/>
                </a:lnTo>
                <a:lnTo>
                  <a:pt x="582778" y="2222062"/>
                </a:lnTo>
                <a:lnTo>
                  <a:pt x="632300" y="2380320"/>
                </a:lnTo>
                <a:lnTo>
                  <a:pt x="651792" y="2441742"/>
                </a:lnTo>
                <a:lnTo>
                  <a:pt x="671680" y="2503322"/>
                </a:lnTo>
                <a:lnTo>
                  <a:pt x="681723" y="2531361"/>
                </a:lnTo>
                <a:lnTo>
                  <a:pt x="684663" y="25464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21"/>
          <p:cNvSpPr/>
          <p:nvPr/>
        </p:nvSpPr>
        <p:spPr>
          <a:xfrm>
            <a:off x="2263140" y="6287016"/>
            <a:ext cx="674371" cy="56635"/>
          </a:xfrm>
          <a:custGeom>
            <a:avLst/>
            <a:gdLst/>
            <a:ahLst/>
            <a:cxnLst/>
            <a:rect l="0" t="0" r="0" b="0"/>
            <a:pathLst>
              <a:path w="674371" h="56635">
                <a:moveTo>
                  <a:pt x="0" y="56634"/>
                </a:moveTo>
                <a:lnTo>
                  <a:pt x="6067" y="44498"/>
                </a:lnTo>
                <a:lnTo>
                  <a:pt x="9125" y="40923"/>
                </a:lnTo>
                <a:lnTo>
                  <a:pt x="12433" y="38540"/>
                </a:lnTo>
                <a:lnTo>
                  <a:pt x="15909" y="36951"/>
                </a:lnTo>
                <a:lnTo>
                  <a:pt x="19496" y="34622"/>
                </a:lnTo>
                <a:lnTo>
                  <a:pt x="23157" y="31799"/>
                </a:lnTo>
                <a:lnTo>
                  <a:pt x="26868" y="28647"/>
                </a:lnTo>
                <a:lnTo>
                  <a:pt x="33152" y="26546"/>
                </a:lnTo>
                <a:lnTo>
                  <a:pt x="41151" y="25145"/>
                </a:lnTo>
                <a:lnTo>
                  <a:pt x="50294" y="24211"/>
                </a:lnTo>
                <a:lnTo>
                  <a:pt x="60199" y="22319"/>
                </a:lnTo>
                <a:lnTo>
                  <a:pt x="70613" y="19787"/>
                </a:lnTo>
                <a:lnTo>
                  <a:pt x="81365" y="16829"/>
                </a:lnTo>
                <a:lnTo>
                  <a:pt x="93613" y="14857"/>
                </a:lnTo>
                <a:lnTo>
                  <a:pt x="106859" y="13543"/>
                </a:lnTo>
                <a:lnTo>
                  <a:pt x="120769" y="12666"/>
                </a:lnTo>
                <a:lnTo>
                  <a:pt x="136392" y="10812"/>
                </a:lnTo>
                <a:lnTo>
                  <a:pt x="153158" y="8305"/>
                </a:lnTo>
                <a:lnTo>
                  <a:pt x="170685" y="5365"/>
                </a:lnTo>
                <a:lnTo>
                  <a:pt x="193800" y="3405"/>
                </a:lnTo>
                <a:lnTo>
                  <a:pt x="220640" y="2097"/>
                </a:lnTo>
                <a:lnTo>
                  <a:pt x="278402" y="645"/>
                </a:lnTo>
                <a:lnTo>
                  <a:pt x="333707" y="0"/>
                </a:lnTo>
                <a:lnTo>
                  <a:pt x="357091" y="1098"/>
                </a:lnTo>
                <a:lnTo>
                  <a:pt x="377761" y="3100"/>
                </a:lnTo>
                <a:lnTo>
                  <a:pt x="396620" y="5704"/>
                </a:lnTo>
                <a:lnTo>
                  <a:pt x="413003" y="7440"/>
                </a:lnTo>
                <a:lnTo>
                  <a:pt x="427735" y="8598"/>
                </a:lnTo>
                <a:lnTo>
                  <a:pt x="441367" y="9369"/>
                </a:lnTo>
                <a:lnTo>
                  <a:pt x="452994" y="11154"/>
                </a:lnTo>
                <a:lnTo>
                  <a:pt x="463286" y="13614"/>
                </a:lnTo>
                <a:lnTo>
                  <a:pt x="472687" y="16524"/>
                </a:lnTo>
                <a:lnTo>
                  <a:pt x="481495" y="18464"/>
                </a:lnTo>
                <a:lnTo>
                  <a:pt x="489906" y="19757"/>
                </a:lnTo>
                <a:lnTo>
                  <a:pt x="498054" y="20619"/>
                </a:lnTo>
                <a:lnTo>
                  <a:pt x="506026" y="22464"/>
                </a:lnTo>
                <a:lnTo>
                  <a:pt x="513880" y="24964"/>
                </a:lnTo>
                <a:lnTo>
                  <a:pt x="521657" y="27901"/>
                </a:lnTo>
                <a:lnTo>
                  <a:pt x="529381" y="31128"/>
                </a:lnTo>
                <a:lnTo>
                  <a:pt x="537071" y="34550"/>
                </a:lnTo>
                <a:lnTo>
                  <a:pt x="544737" y="38101"/>
                </a:lnTo>
                <a:lnTo>
                  <a:pt x="552388" y="40469"/>
                </a:lnTo>
                <a:lnTo>
                  <a:pt x="560028" y="42046"/>
                </a:lnTo>
                <a:lnTo>
                  <a:pt x="599851" y="47655"/>
                </a:lnTo>
                <a:lnTo>
                  <a:pt x="674370" y="566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22"/>
          <p:cNvSpPr/>
          <p:nvPr/>
        </p:nvSpPr>
        <p:spPr>
          <a:xfrm>
            <a:off x="2274570" y="6137922"/>
            <a:ext cx="274070" cy="171438"/>
          </a:xfrm>
          <a:custGeom>
            <a:avLst/>
            <a:gdLst/>
            <a:ahLst/>
            <a:cxnLst/>
            <a:rect l="0" t="0" r="0" b="0"/>
            <a:pathLst>
              <a:path w="274070" h="171438">
                <a:moveTo>
                  <a:pt x="0" y="11417"/>
                </a:moveTo>
                <a:lnTo>
                  <a:pt x="18203" y="5350"/>
                </a:lnTo>
                <a:lnTo>
                  <a:pt x="26105" y="3562"/>
                </a:lnTo>
                <a:lnTo>
                  <a:pt x="33913" y="2371"/>
                </a:lnTo>
                <a:lnTo>
                  <a:pt x="41659" y="1576"/>
                </a:lnTo>
                <a:lnTo>
                  <a:pt x="49362" y="1046"/>
                </a:lnTo>
                <a:lnTo>
                  <a:pt x="57038" y="694"/>
                </a:lnTo>
                <a:lnTo>
                  <a:pt x="64695" y="458"/>
                </a:lnTo>
                <a:lnTo>
                  <a:pt x="221080" y="0"/>
                </a:lnTo>
                <a:lnTo>
                  <a:pt x="232476" y="1266"/>
                </a:lnTo>
                <a:lnTo>
                  <a:pt x="241344" y="3380"/>
                </a:lnTo>
                <a:lnTo>
                  <a:pt x="248526" y="6059"/>
                </a:lnTo>
                <a:lnTo>
                  <a:pt x="254584" y="7845"/>
                </a:lnTo>
                <a:lnTo>
                  <a:pt x="259892" y="9036"/>
                </a:lnTo>
                <a:lnTo>
                  <a:pt x="264701" y="9829"/>
                </a:lnTo>
                <a:lnTo>
                  <a:pt x="267907" y="11629"/>
                </a:lnTo>
                <a:lnTo>
                  <a:pt x="270045" y="14098"/>
                </a:lnTo>
                <a:lnTo>
                  <a:pt x="271470" y="17015"/>
                </a:lnTo>
                <a:lnTo>
                  <a:pt x="272420" y="20229"/>
                </a:lnTo>
                <a:lnTo>
                  <a:pt x="273053" y="23642"/>
                </a:lnTo>
                <a:lnTo>
                  <a:pt x="274069" y="32177"/>
                </a:lnTo>
                <a:lnTo>
                  <a:pt x="272883" y="36687"/>
                </a:lnTo>
                <a:lnTo>
                  <a:pt x="268178" y="51858"/>
                </a:lnTo>
                <a:lnTo>
                  <a:pt x="266415" y="58698"/>
                </a:lnTo>
                <a:lnTo>
                  <a:pt x="265240" y="64528"/>
                </a:lnTo>
                <a:lnTo>
                  <a:pt x="264456" y="69684"/>
                </a:lnTo>
                <a:lnTo>
                  <a:pt x="263934" y="74392"/>
                </a:lnTo>
                <a:lnTo>
                  <a:pt x="263586" y="78801"/>
                </a:lnTo>
                <a:lnTo>
                  <a:pt x="263354" y="83010"/>
                </a:lnTo>
                <a:lnTo>
                  <a:pt x="263096" y="91073"/>
                </a:lnTo>
                <a:lnTo>
                  <a:pt x="263027" y="95001"/>
                </a:lnTo>
                <a:lnTo>
                  <a:pt x="261711" y="100160"/>
                </a:lnTo>
                <a:lnTo>
                  <a:pt x="259564" y="106139"/>
                </a:lnTo>
                <a:lnTo>
                  <a:pt x="256863" y="112665"/>
                </a:lnTo>
                <a:lnTo>
                  <a:pt x="253792" y="120826"/>
                </a:lnTo>
                <a:lnTo>
                  <a:pt x="246993" y="140053"/>
                </a:lnTo>
                <a:lnTo>
                  <a:pt x="244672" y="147974"/>
                </a:lnTo>
                <a:lnTo>
                  <a:pt x="243124" y="154525"/>
                </a:lnTo>
                <a:lnTo>
                  <a:pt x="240030" y="1714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23"/>
          <p:cNvSpPr/>
          <p:nvPr/>
        </p:nvSpPr>
        <p:spPr>
          <a:xfrm>
            <a:off x="1520235" y="6092189"/>
            <a:ext cx="34246" cy="502921"/>
          </a:xfrm>
          <a:custGeom>
            <a:avLst/>
            <a:gdLst/>
            <a:ahLst/>
            <a:cxnLst/>
            <a:rect l="0" t="0" r="0" b="0"/>
            <a:pathLst>
              <a:path w="34246" h="502921">
                <a:moveTo>
                  <a:pt x="22815" y="0"/>
                </a:moveTo>
                <a:lnTo>
                  <a:pt x="16747" y="18204"/>
                </a:lnTo>
                <a:lnTo>
                  <a:pt x="14959" y="26106"/>
                </a:lnTo>
                <a:lnTo>
                  <a:pt x="13768" y="33914"/>
                </a:lnTo>
                <a:lnTo>
                  <a:pt x="12973" y="41659"/>
                </a:lnTo>
                <a:lnTo>
                  <a:pt x="5788" y="95035"/>
                </a:lnTo>
                <a:lnTo>
                  <a:pt x="3843" y="114156"/>
                </a:lnTo>
                <a:lnTo>
                  <a:pt x="2547" y="131984"/>
                </a:lnTo>
                <a:lnTo>
                  <a:pt x="1683" y="148950"/>
                </a:lnTo>
                <a:lnTo>
                  <a:pt x="723" y="181347"/>
                </a:lnTo>
                <a:lnTo>
                  <a:pt x="22" y="274186"/>
                </a:lnTo>
                <a:lnTo>
                  <a:pt x="0" y="289471"/>
                </a:lnTo>
                <a:lnTo>
                  <a:pt x="2524" y="311091"/>
                </a:lnTo>
                <a:lnTo>
                  <a:pt x="6748" y="336934"/>
                </a:lnTo>
                <a:lnTo>
                  <a:pt x="12104" y="365592"/>
                </a:lnTo>
                <a:lnTo>
                  <a:pt x="15674" y="388509"/>
                </a:lnTo>
                <a:lnTo>
                  <a:pt x="18054" y="407596"/>
                </a:lnTo>
                <a:lnTo>
                  <a:pt x="19641" y="424131"/>
                </a:lnTo>
                <a:lnTo>
                  <a:pt x="20699" y="437694"/>
                </a:lnTo>
                <a:lnTo>
                  <a:pt x="21404" y="449276"/>
                </a:lnTo>
                <a:lnTo>
                  <a:pt x="21874" y="459538"/>
                </a:lnTo>
                <a:lnTo>
                  <a:pt x="23458" y="468919"/>
                </a:lnTo>
                <a:lnTo>
                  <a:pt x="25783" y="477712"/>
                </a:lnTo>
                <a:lnTo>
                  <a:pt x="34245" y="5029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24"/>
          <p:cNvSpPr/>
          <p:nvPr/>
        </p:nvSpPr>
        <p:spPr>
          <a:xfrm>
            <a:off x="2617982" y="6103619"/>
            <a:ext cx="33779" cy="457201"/>
          </a:xfrm>
          <a:custGeom>
            <a:avLst/>
            <a:gdLst/>
            <a:ahLst/>
            <a:cxnLst/>
            <a:rect l="0" t="0" r="0" b="0"/>
            <a:pathLst>
              <a:path w="33779" h="457201">
                <a:moveTo>
                  <a:pt x="22348" y="0"/>
                </a:moveTo>
                <a:lnTo>
                  <a:pt x="16280" y="18204"/>
                </a:lnTo>
                <a:lnTo>
                  <a:pt x="14492" y="27376"/>
                </a:lnTo>
                <a:lnTo>
                  <a:pt x="13301" y="37301"/>
                </a:lnTo>
                <a:lnTo>
                  <a:pt x="12506" y="47728"/>
                </a:lnTo>
                <a:lnTo>
                  <a:pt x="10707" y="62298"/>
                </a:lnTo>
                <a:lnTo>
                  <a:pt x="5321" y="98809"/>
                </a:lnTo>
                <a:lnTo>
                  <a:pt x="3376" y="120483"/>
                </a:lnTo>
                <a:lnTo>
                  <a:pt x="2080" y="143822"/>
                </a:lnTo>
                <a:lnTo>
                  <a:pt x="1216" y="168271"/>
                </a:lnTo>
                <a:lnTo>
                  <a:pt x="0" y="269427"/>
                </a:lnTo>
                <a:lnTo>
                  <a:pt x="1099" y="297728"/>
                </a:lnTo>
                <a:lnTo>
                  <a:pt x="3102" y="320406"/>
                </a:lnTo>
                <a:lnTo>
                  <a:pt x="5707" y="339334"/>
                </a:lnTo>
                <a:lnTo>
                  <a:pt x="7444" y="354493"/>
                </a:lnTo>
                <a:lnTo>
                  <a:pt x="8602" y="367139"/>
                </a:lnTo>
                <a:lnTo>
                  <a:pt x="9374" y="378109"/>
                </a:lnTo>
                <a:lnTo>
                  <a:pt x="11158" y="387963"/>
                </a:lnTo>
                <a:lnTo>
                  <a:pt x="13618" y="397072"/>
                </a:lnTo>
                <a:lnTo>
                  <a:pt x="16528" y="405685"/>
                </a:lnTo>
                <a:lnTo>
                  <a:pt x="18468" y="413966"/>
                </a:lnTo>
                <a:lnTo>
                  <a:pt x="19761" y="422028"/>
                </a:lnTo>
                <a:lnTo>
                  <a:pt x="20623" y="429941"/>
                </a:lnTo>
                <a:lnTo>
                  <a:pt x="22468" y="435218"/>
                </a:lnTo>
                <a:lnTo>
                  <a:pt x="24968" y="438735"/>
                </a:lnTo>
                <a:lnTo>
                  <a:pt x="33778" y="4572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25"/>
          <p:cNvSpPr/>
          <p:nvPr/>
        </p:nvSpPr>
        <p:spPr>
          <a:xfrm>
            <a:off x="1577340" y="4880609"/>
            <a:ext cx="388621" cy="320042"/>
          </a:xfrm>
          <a:custGeom>
            <a:avLst/>
            <a:gdLst/>
            <a:ahLst/>
            <a:cxnLst/>
            <a:rect l="0" t="0" r="0" b="0"/>
            <a:pathLst>
              <a:path w="388621" h="320042">
                <a:moveTo>
                  <a:pt x="0" y="320041"/>
                </a:moveTo>
                <a:lnTo>
                  <a:pt x="53736" y="239436"/>
                </a:lnTo>
                <a:lnTo>
                  <a:pt x="63764" y="228204"/>
                </a:lnTo>
                <a:lnTo>
                  <a:pt x="75529" y="216906"/>
                </a:lnTo>
                <a:lnTo>
                  <a:pt x="88453" y="205564"/>
                </a:lnTo>
                <a:lnTo>
                  <a:pt x="126519" y="169256"/>
                </a:lnTo>
                <a:lnTo>
                  <a:pt x="149116" y="147127"/>
                </a:lnTo>
                <a:lnTo>
                  <a:pt x="169260" y="128565"/>
                </a:lnTo>
                <a:lnTo>
                  <a:pt x="187770" y="112380"/>
                </a:lnTo>
                <a:lnTo>
                  <a:pt x="205190" y="97780"/>
                </a:lnTo>
                <a:lnTo>
                  <a:pt x="225693" y="82967"/>
                </a:lnTo>
                <a:lnTo>
                  <a:pt x="248252" y="68011"/>
                </a:lnTo>
                <a:lnTo>
                  <a:pt x="308929" y="29465"/>
                </a:lnTo>
                <a:lnTo>
                  <a:pt x="324063" y="19644"/>
                </a:lnTo>
                <a:lnTo>
                  <a:pt x="336692" y="13096"/>
                </a:lnTo>
                <a:lnTo>
                  <a:pt x="347651" y="8731"/>
                </a:lnTo>
                <a:lnTo>
                  <a:pt x="357497" y="5821"/>
                </a:lnTo>
                <a:lnTo>
                  <a:pt x="365331" y="3881"/>
                </a:lnTo>
                <a:lnTo>
                  <a:pt x="371824" y="2587"/>
                </a:lnTo>
                <a:lnTo>
                  <a:pt x="3886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26"/>
          <p:cNvSpPr/>
          <p:nvPr/>
        </p:nvSpPr>
        <p:spPr>
          <a:xfrm>
            <a:off x="1600200" y="5052059"/>
            <a:ext cx="365761" cy="388621"/>
          </a:xfrm>
          <a:custGeom>
            <a:avLst/>
            <a:gdLst/>
            <a:ahLst/>
            <a:cxnLst/>
            <a:rect l="0" t="0" r="0" b="0"/>
            <a:pathLst>
              <a:path w="365761" h="388621">
                <a:moveTo>
                  <a:pt x="0" y="388620"/>
                </a:moveTo>
                <a:lnTo>
                  <a:pt x="6067" y="370417"/>
                </a:lnTo>
                <a:lnTo>
                  <a:pt x="10395" y="362515"/>
                </a:lnTo>
                <a:lnTo>
                  <a:pt x="15820" y="354707"/>
                </a:lnTo>
                <a:lnTo>
                  <a:pt x="21976" y="346961"/>
                </a:lnTo>
                <a:lnTo>
                  <a:pt x="28621" y="337987"/>
                </a:lnTo>
                <a:lnTo>
                  <a:pt x="55188" y="300805"/>
                </a:lnTo>
                <a:lnTo>
                  <a:pt x="89298" y="254765"/>
                </a:lnTo>
                <a:lnTo>
                  <a:pt x="110332" y="229534"/>
                </a:lnTo>
                <a:lnTo>
                  <a:pt x="133244" y="203822"/>
                </a:lnTo>
                <a:lnTo>
                  <a:pt x="178599" y="155358"/>
                </a:lnTo>
                <a:lnTo>
                  <a:pt x="215691" y="116885"/>
                </a:lnTo>
                <a:lnTo>
                  <a:pt x="232694" y="100783"/>
                </a:lnTo>
                <a:lnTo>
                  <a:pt x="249109" y="86239"/>
                </a:lnTo>
                <a:lnTo>
                  <a:pt x="265133" y="72733"/>
                </a:lnTo>
                <a:lnTo>
                  <a:pt x="279625" y="59919"/>
                </a:lnTo>
                <a:lnTo>
                  <a:pt x="305887" y="35521"/>
                </a:lnTo>
                <a:lnTo>
                  <a:pt x="318225" y="26220"/>
                </a:lnTo>
                <a:lnTo>
                  <a:pt x="330260" y="18751"/>
                </a:lnTo>
                <a:lnTo>
                  <a:pt x="3657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27"/>
          <p:cNvSpPr/>
          <p:nvPr/>
        </p:nvSpPr>
        <p:spPr>
          <a:xfrm>
            <a:off x="2457450" y="4903469"/>
            <a:ext cx="365761" cy="274321"/>
          </a:xfrm>
          <a:custGeom>
            <a:avLst/>
            <a:gdLst/>
            <a:ahLst/>
            <a:cxnLst/>
            <a:rect l="0" t="0" r="0" b="0"/>
            <a:pathLst>
              <a:path w="365761" h="274321">
                <a:moveTo>
                  <a:pt x="0" y="274320"/>
                </a:moveTo>
                <a:lnTo>
                  <a:pt x="31818" y="242503"/>
                </a:lnTo>
                <a:lnTo>
                  <a:pt x="46612" y="231519"/>
                </a:lnTo>
                <a:lnTo>
                  <a:pt x="66634" y="217846"/>
                </a:lnTo>
                <a:lnTo>
                  <a:pt x="90143" y="202380"/>
                </a:lnTo>
                <a:lnTo>
                  <a:pt x="114705" y="184451"/>
                </a:lnTo>
                <a:lnTo>
                  <a:pt x="139970" y="164877"/>
                </a:lnTo>
                <a:lnTo>
                  <a:pt x="165703" y="144208"/>
                </a:lnTo>
                <a:lnTo>
                  <a:pt x="186669" y="126619"/>
                </a:lnTo>
                <a:lnTo>
                  <a:pt x="204456" y="111083"/>
                </a:lnTo>
                <a:lnTo>
                  <a:pt x="220124" y="96915"/>
                </a:lnTo>
                <a:lnTo>
                  <a:pt x="235649" y="83660"/>
                </a:lnTo>
                <a:lnTo>
                  <a:pt x="266446" y="58773"/>
                </a:lnTo>
                <a:lnTo>
                  <a:pt x="280501" y="48072"/>
                </a:lnTo>
                <a:lnTo>
                  <a:pt x="293680" y="38398"/>
                </a:lnTo>
                <a:lnTo>
                  <a:pt x="3657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28"/>
          <p:cNvSpPr/>
          <p:nvPr/>
        </p:nvSpPr>
        <p:spPr>
          <a:xfrm>
            <a:off x="2583180" y="5109209"/>
            <a:ext cx="182881" cy="217171"/>
          </a:xfrm>
          <a:custGeom>
            <a:avLst/>
            <a:gdLst/>
            <a:ahLst/>
            <a:cxnLst/>
            <a:rect l="0" t="0" r="0" b="0"/>
            <a:pathLst>
              <a:path w="182881" h="217171">
                <a:moveTo>
                  <a:pt x="0" y="217170"/>
                </a:moveTo>
                <a:lnTo>
                  <a:pt x="15909" y="185353"/>
                </a:lnTo>
                <a:lnTo>
                  <a:pt x="20766" y="178179"/>
                </a:lnTo>
                <a:lnTo>
                  <a:pt x="26544" y="170856"/>
                </a:lnTo>
                <a:lnTo>
                  <a:pt x="32936" y="163434"/>
                </a:lnTo>
                <a:lnTo>
                  <a:pt x="41007" y="153406"/>
                </a:lnTo>
                <a:lnTo>
                  <a:pt x="70570" y="115022"/>
                </a:lnTo>
                <a:lnTo>
                  <a:pt x="92324" y="86257"/>
                </a:lnTo>
                <a:lnTo>
                  <a:pt x="103459" y="72745"/>
                </a:lnTo>
                <a:lnTo>
                  <a:pt x="114693" y="59927"/>
                </a:lnTo>
                <a:lnTo>
                  <a:pt x="125992" y="47571"/>
                </a:lnTo>
                <a:lnTo>
                  <a:pt x="137334" y="36795"/>
                </a:lnTo>
                <a:lnTo>
                  <a:pt x="148706" y="27070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these two overlapping triangles congruent?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24220" y="1600200"/>
            <a:ext cx="529556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1" name="Group 10"/>
          <p:cNvGrpSpPr/>
          <p:nvPr/>
        </p:nvGrpSpPr>
        <p:grpSpPr>
          <a:xfrm>
            <a:off x="2355237" y="1933629"/>
            <a:ext cx="3620879" cy="3861381"/>
            <a:chOff x="2355237" y="1933629"/>
            <a:chExt cx="3620879" cy="3861381"/>
          </a:xfrm>
        </p:grpSpPr>
        <p:sp>
          <p:nvSpPr>
            <p:cNvPr id="8" name="SMARTPenAnnotation286"/>
            <p:cNvSpPr/>
            <p:nvPr/>
          </p:nvSpPr>
          <p:spPr>
            <a:xfrm>
              <a:off x="2355237" y="1933629"/>
              <a:ext cx="3507801" cy="3861381"/>
            </a:xfrm>
            <a:custGeom>
              <a:avLst/>
              <a:gdLst/>
              <a:ahLst/>
              <a:cxnLst/>
              <a:rect l="0" t="0" r="0" b="0"/>
              <a:pathLst>
                <a:path w="3507801" h="3861381">
                  <a:moveTo>
                    <a:pt x="102213" y="3861380"/>
                  </a:moveTo>
                  <a:lnTo>
                    <a:pt x="102213" y="3855313"/>
                  </a:lnTo>
                  <a:lnTo>
                    <a:pt x="103483" y="3853525"/>
                  </a:lnTo>
                  <a:lnTo>
                    <a:pt x="105599" y="3852334"/>
                  </a:lnTo>
                  <a:lnTo>
                    <a:pt x="118033" y="3847270"/>
                  </a:lnTo>
                  <a:lnTo>
                    <a:pt x="132854" y="3840249"/>
                  </a:lnTo>
                  <a:lnTo>
                    <a:pt x="144907" y="3831007"/>
                  </a:lnTo>
                  <a:lnTo>
                    <a:pt x="155785" y="3826981"/>
                  </a:lnTo>
                  <a:lnTo>
                    <a:pt x="167052" y="3819579"/>
                  </a:lnTo>
                  <a:lnTo>
                    <a:pt x="192109" y="3810109"/>
                  </a:lnTo>
                  <a:lnTo>
                    <a:pt x="290660" y="3754059"/>
                  </a:lnTo>
                  <a:lnTo>
                    <a:pt x="336202" y="3735566"/>
                  </a:lnTo>
                  <a:lnTo>
                    <a:pt x="347178" y="3729263"/>
                  </a:lnTo>
                  <a:lnTo>
                    <a:pt x="356290" y="3726461"/>
                  </a:lnTo>
                  <a:lnTo>
                    <a:pt x="395723" y="3723081"/>
                  </a:lnTo>
                  <a:lnTo>
                    <a:pt x="419646" y="3715200"/>
                  </a:lnTo>
                  <a:lnTo>
                    <a:pt x="489360" y="3696127"/>
                  </a:lnTo>
                  <a:lnTo>
                    <a:pt x="601142" y="3655788"/>
                  </a:lnTo>
                  <a:lnTo>
                    <a:pt x="620178" y="3646935"/>
                  </a:lnTo>
                  <a:lnTo>
                    <a:pt x="648773" y="3628828"/>
                  </a:lnTo>
                  <a:lnTo>
                    <a:pt x="663052" y="3624674"/>
                  </a:lnTo>
                  <a:lnTo>
                    <a:pt x="670416" y="3623566"/>
                  </a:lnTo>
                  <a:lnTo>
                    <a:pt x="688757" y="3615562"/>
                  </a:lnTo>
                  <a:lnTo>
                    <a:pt x="738220" y="3587556"/>
                  </a:lnTo>
                  <a:lnTo>
                    <a:pt x="743388" y="3583581"/>
                  </a:lnTo>
                  <a:lnTo>
                    <a:pt x="749372" y="3580931"/>
                  </a:lnTo>
                  <a:lnTo>
                    <a:pt x="784633" y="3570261"/>
                  </a:lnTo>
                  <a:lnTo>
                    <a:pt x="847458" y="3538022"/>
                  </a:lnTo>
                  <a:lnTo>
                    <a:pt x="951449" y="3471748"/>
                  </a:lnTo>
                  <a:lnTo>
                    <a:pt x="969025" y="3465960"/>
                  </a:lnTo>
                  <a:lnTo>
                    <a:pt x="977267" y="3464417"/>
                  </a:lnTo>
                  <a:lnTo>
                    <a:pt x="993199" y="3455929"/>
                  </a:lnTo>
                  <a:lnTo>
                    <a:pt x="1010016" y="3444960"/>
                  </a:lnTo>
                  <a:lnTo>
                    <a:pt x="1117309" y="3393702"/>
                  </a:lnTo>
                  <a:lnTo>
                    <a:pt x="1248594" y="3322828"/>
                  </a:lnTo>
                  <a:lnTo>
                    <a:pt x="1380950" y="3256322"/>
                  </a:lnTo>
                  <a:lnTo>
                    <a:pt x="1545513" y="3178943"/>
                  </a:lnTo>
                  <a:lnTo>
                    <a:pt x="1652703" y="3120640"/>
                  </a:lnTo>
                  <a:lnTo>
                    <a:pt x="1798160" y="3056216"/>
                  </a:lnTo>
                  <a:lnTo>
                    <a:pt x="2040151" y="2953785"/>
                  </a:lnTo>
                  <a:lnTo>
                    <a:pt x="2219737" y="2879889"/>
                  </a:lnTo>
                  <a:lnTo>
                    <a:pt x="2325445" y="2834588"/>
                  </a:lnTo>
                  <a:lnTo>
                    <a:pt x="2420010" y="2784503"/>
                  </a:lnTo>
                  <a:lnTo>
                    <a:pt x="2487979" y="2756392"/>
                  </a:lnTo>
                  <a:lnTo>
                    <a:pt x="2527394" y="2732427"/>
                  </a:lnTo>
                  <a:lnTo>
                    <a:pt x="2628816" y="2683722"/>
                  </a:lnTo>
                  <a:lnTo>
                    <a:pt x="2731177" y="2630728"/>
                  </a:lnTo>
                  <a:lnTo>
                    <a:pt x="2832714" y="2576251"/>
                  </a:lnTo>
                  <a:lnTo>
                    <a:pt x="2880816" y="2543315"/>
                  </a:lnTo>
                  <a:lnTo>
                    <a:pt x="2980414" y="2491844"/>
                  </a:lnTo>
                  <a:lnTo>
                    <a:pt x="3084913" y="2442217"/>
                  </a:lnTo>
                  <a:lnTo>
                    <a:pt x="3129788" y="2424129"/>
                  </a:lnTo>
                  <a:lnTo>
                    <a:pt x="3167815" y="2400801"/>
                  </a:lnTo>
                  <a:lnTo>
                    <a:pt x="3266110" y="2357341"/>
                  </a:lnTo>
                  <a:lnTo>
                    <a:pt x="3313387" y="2334546"/>
                  </a:lnTo>
                  <a:lnTo>
                    <a:pt x="3413925" y="2299467"/>
                  </a:lnTo>
                  <a:lnTo>
                    <a:pt x="3474835" y="2278977"/>
                  </a:lnTo>
                  <a:lnTo>
                    <a:pt x="3480928" y="2279395"/>
                  </a:lnTo>
                  <a:lnTo>
                    <a:pt x="3493763" y="2283123"/>
                  </a:lnTo>
                  <a:lnTo>
                    <a:pt x="3502054" y="2283769"/>
                  </a:lnTo>
                  <a:lnTo>
                    <a:pt x="3504153" y="2285129"/>
                  </a:lnTo>
                  <a:lnTo>
                    <a:pt x="3505554" y="2287306"/>
                  </a:lnTo>
                  <a:lnTo>
                    <a:pt x="3507800" y="2293858"/>
                  </a:lnTo>
                  <a:lnTo>
                    <a:pt x="3506714" y="2294395"/>
                  </a:lnTo>
                  <a:lnTo>
                    <a:pt x="3502121" y="2294993"/>
                  </a:lnTo>
                  <a:lnTo>
                    <a:pt x="3499119" y="2296422"/>
                  </a:lnTo>
                  <a:lnTo>
                    <a:pt x="3488824" y="2303231"/>
                  </a:lnTo>
                  <a:lnTo>
                    <a:pt x="3477731" y="2307083"/>
                  </a:lnTo>
                  <a:lnTo>
                    <a:pt x="3431478" y="2333726"/>
                  </a:lnTo>
                  <a:lnTo>
                    <a:pt x="3328835" y="2378167"/>
                  </a:lnTo>
                  <a:lnTo>
                    <a:pt x="3185174" y="2443130"/>
                  </a:lnTo>
                  <a:lnTo>
                    <a:pt x="3077443" y="2498625"/>
                  </a:lnTo>
                  <a:lnTo>
                    <a:pt x="2987687" y="2546133"/>
                  </a:lnTo>
                  <a:lnTo>
                    <a:pt x="2894259" y="2594139"/>
                  </a:lnTo>
                  <a:lnTo>
                    <a:pt x="2833595" y="2623091"/>
                  </a:lnTo>
                  <a:lnTo>
                    <a:pt x="2804517" y="2643298"/>
                  </a:lnTo>
                  <a:lnTo>
                    <a:pt x="2716026" y="2689814"/>
                  </a:lnTo>
                  <a:lnTo>
                    <a:pt x="2615103" y="2746322"/>
                  </a:lnTo>
                  <a:lnTo>
                    <a:pt x="2480427" y="2820030"/>
                  </a:lnTo>
                  <a:lnTo>
                    <a:pt x="2392270" y="2864142"/>
                  </a:lnTo>
                  <a:lnTo>
                    <a:pt x="2111373" y="2990080"/>
                  </a:lnTo>
                  <a:lnTo>
                    <a:pt x="2007280" y="3032870"/>
                  </a:lnTo>
                  <a:lnTo>
                    <a:pt x="1909530" y="3070908"/>
                  </a:lnTo>
                  <a:lnTo>
                    <a:pt x="1816392" y="3098218"/>
                  </a:lnTo>
                  <a:lnTo>
                    <a:pt x="1710110" y="3138709"/>
                  </a:lnTo>
                  <a:lnTo>
                    <a:pt x="1609296" y="3177826"/>
                  </a:lnTo>
                  <a:lnTo>
                    <a:pt x="1512614" y="3224195"/>
                  </a:lnTo>
                  <a:lnTo>
                    <a:pt x="1370748" y="3265284"/>
                  </a:lnTo>
                  <a:lnTo>
                    <a:pt x="1261810" y="3293203"/>
                  </a:lnTo>
                  <a:lnTo>
                    <a:pt x="1156390" y="3325829"/>
                  </a:lnTo>
                  <a:lnTo>
                    <a:pt x="1105606" y="3339738"/>
                  </a:lnTo>
                  <a:lnTo>
                    <a:pt x="1009063" y="3363003"/>
                  </a:lnTo>
                  <a:lnTo>
                    <a:pt x="911082" y="3395367"/>
                  </a:lnTo>
                  <a:lnTo>
                    <a:pt x="801476" y="3443442"/>
                  </a:lnTo>
                  <a:lnTo>
                    <a:pt x="729907" y="3480247"/>
                  </a:lnTo>
                  <a:lnTo>
                    <a:pt x="634452" y="3544909"/>
                  </a:lnTo>
                  <a:lnTo>
                    <a:pt x="533542" y="3601609"/>
                  </a:lnTo>
                  <a:lnTo>
                    <a:pt x="430865" y="3660012"/>
                  </a:lnTo>
                  <a:lnTo>
                    <a:pt x="406607" y="3670283"/>
                  </a:lnTo>
                  <a:lnTo>
                    <a:pt x="299251" y="3706776"/>
                  </a:lnTo>
                  <a:lnTo>
                    <a:pt x="274524" y="3721045"/>
                  </a:lnTo>
                  <a:lnTo>
                    <a:pt x="170596" y="3753964"/>
                  </a:lnTo>
                  <a:lnTo>
                    <a:pt x="138984" y="3765912"/>
                  </a:lnTo>
                  <a:lnTo>
                    <a:pt x="120446" y="3776226"/>
                  </a:lnTo>
                  <a:lnTo>
                    <a:pt x="111163" y="3779084"/>
                  </a:lnTo>
                  <a:lnTo>
                    <a:pt x="92729" y="3780693"/>
                  </a:lnTo>
                  <a:lnTo>
                    <a:pt x="88270" y="3782189"/>
                  </a:lnTo>
                  <a:lnTo>
                    <a:pt x="85298" y="3784456"/>
                  </a:lnTo>
                  <a:lnTo>
                    <a:pt x="83316" y="3787238"/>
                  </a:lnTo>
                  <a:lnTo>
                    <a:pt x="79455" y="3789092"/>
                  </a:lnTo>
                  <a:lnTo>
                    <a:pt x="63155" y="3792972"/>
                  </a:lnTo>
                  <a:lnTo>
                    <a:pt x="49718" y="3800330"/>
                  </a:lnTo>
                  <a:lnTo>
                    <a:pt x="36002" y="3803717"/>
                  </a:lnTo>
                  <a:lnTo>
                    <a:pt x="24975" y="3811984"/>
                  </a:lnTo>
                  <a:lnTo>
                    <a:pt x="17932" y="3814027"/>
                  </a:lnTo>
                  <a:lnTo>
                    <a:pt x="1560" y="3815517"/>
                  </a:lnTo>
                  <a:lnTo>
                    <a:pt x="821" y="3814295"/>
                  </a:lnTo>
                  <a:lnTo>
                    <a:pt x="0" y="3809550"/>
                  </a:lnTo>
                  <a:lnTo>
                    <a:pt x="1050" y="3806507"/>
                  </a:lnTo>
                  <a:lnTo>
                    <a:pt x="26228" y="3767659"/>
                  </a:lnTo>
                  <a:lnTo>
                    <a:pt x="56501" y="3732323"/>
                  </a:lnTo>
                  <a:lnTo>
                    <a:pt x="67925" y="3715191"/>
                  </a:lnTo>
                  <a:lnTo>
                    <a:pt x="155905" y="3597551"/>
                  </a:lnTo>
                  <a:lnTo>
                    <a:pt x="213387" y="3505180"/>
                  </a:lnTo>
                  <a:lnTo>
                    <a:pt x="234354" y="3484624"/>
                  </a:lnTo>
                  <a:lnTo>
                    <a:pt x="313999" y="3367783"/>
                  </a:lnTo>
                  <a:lnTo>
                    <a:pt x="397081" y="3245735"/>
                  </a:lnTo>
                  <a:lnTo>
                    <a:pt x="477118" y="3126620"/>
                  </a:lnTo>
                  <a:lnTo>
                    <a:pt x="534883" y="3020889"/>
                  </a:lnTo>
                  <a:lnTo>
                    <a:pt x="635534" y="2862623"/>
                  </a:lnTo>
                  <a:lnTo>
                    <a:pt x="700216" y="2752280"/>
                  </a:lnTo>
                  <a:lnTo>
                    <a:pt x="836383" y="2507495"/>
                  </a:lnTo>
                  <a:lnTo>
                    <a:pt x="898368" y="2401699"/>
                  </a:lnTo>
                  <a:lnTo>
                    <a:pt x="972848" y="2289980"/>
                  </a:lnTo>
                  <a:lnTo>
                    <a:pt x="1048006" y="2173507"/>
                  </a:lnTo>
                  <a:lnTo>
                    <a:pt x="1113746" y="2060370"/>
                  </a:lnTo>
                  <a:lnTo>
                    <a:pt x="1230112" y="1879040"/>
                  </a:lnTo>
                  <a:lnTo>
                    <a:pt x="1297324" y="1765401"/>
                  </a:lnTo>
                  <a:lnTo>
                    <a:pt x="1358847" y="1653885"/>
                  </a:lnTo>
                  <a:lnTo>
                    <a:pt x="1420181" y="1539748"/>
                  </a:lnTo>
                  <a:lnTo>
                    <a:pt x="1472003" y="1446746"/>
                  </a:lnTo>
                  <a:lnTo>
                    <a:pt x="1516211" y="1342255"/>
                  </a:lnTo>
                  <a:lnTo>
                    <a:pt x="1571981" y="1223951"/>
                  </a:lnTo>
                  <a:lnTo>
                    <a:pt x="1629874" y="1105956"/>
                  </a:lnTo>
                  <a:lnTo>
                    <a:pt x="1670901" y="1021990"/>
                  </a:lnTo>
                  <a:lnTo>
                    <a:pt x="1796711" y="769669"/>
                  </a:lnTo>
                  <a:lnTo>
                    <a:pt x="1864691" y="655099"/>
                  </a:lnTo>
                  <a:lnTo>
                    <a:pt x="1918981" y="565681"/>
                  </a:lnTo>
                  <a:lnTo>
                    <a:pt x="1984598" y="467644"/>
                  </a:lnTo>
                  <a:lnTo>
                    <a:pt x="2086753" y="329639"/>
                  </a:lnTo>
                  <a:lnTo>
                    <a:pt x="2176500" y="216459"/>
                  </a:lnTo>
                  <a:lnTo>
                    <a:pt x="2282297" y="83272"/>
                  </a:lnTo>
                  <a:lnTo>
                    <a:pt x="2333647" y="12917"/>
                  </a:lnTo>
                  <a:lnTo>
                    <a:pt x="2344064" y="4652"/>
                  </a:lnTo>
                  <a:lnTo>
                    <a:pt x="2352928" y="979"/>
                  </a:lnTo>
                  <a:lnTo>
                    <a:pt x="2357069" y="0"/>
                  </a:lnTo>
                  <a:lnTo>
                    <a:pt x="2359831" y="616"/>
                  </a:lnTo>
                  <a:lnTo>
                    <a:pt x="2361671" y="2298"/>
                  </a:lnTo>
                  <a:lnTo>
                    <a:pt x="2362898" y="4689"/>
                  </a:lnTo>
                  <a:lnTo>
                    <a:pt x="2362447" y="8823"/>
                  </a:lnTo>
                  <a:lnTo>
                    <a:pt x="2355983" y="33708"/>
                  </a:lnTo>
                  <a:lnTo>
                    <a:pt x="2355296" y="40869"/>
                  </a:lnTo>
                  <a:lnTo>
                    <a:pt x="2328293" y="105434"/>
                  </a:lnTo>
                  <a:lnTo>
                    <a:pt x="2252208" y="228085"/>
                  </a:lnTo>
                  <a:lnTo>
                    <a:pt x="2191712" y="323564"/>
                  </a:lnTo>
                  <a:lnTo>
                    <a:pt x="2091230" y="479732"/>
                  </a:lnTo>
                  <a:lnTo>
                    <a:pt x="2000273" y="616239"/>
                  </a:lnTo>
                  <a:lnTo>
                    <a:pt x="1923325" y="720878"/>
                  </a:lnTo>
                  <a:lnTo>
                    <a:pt x="1863542" y="817158"/>
                  </a:lnTo>
                  <a:lnTo>
                    <a:pt x="1804505" y="917083"/>
                  </a:lnTo>
                  <a:lnTo>
                    <a:pt x="1369599" y="1606297"/>
                  </a:lnTo>
                  <a:lnTo>
                    <a:pt x="1313394" y="1695454"/>
                  </a:lnTo>
                  <a:lnTo>
                    <a:pt x="1256525" y="1794261"/>
                  </a:lnTo>
                  <a:lnTo>
                    <a:pt x="1154871" y="1977313"/>
                  </a:lnTo>
                  <a:lnTo>
                    <a:pt x="1079353" y="2114588"/>
                  </a:lnTo>
                  <a:lnTo>
                    <a:pt x="989535" y="2302472"/>
                  </a:lnTo>
                  <a:lnTo>
                    <a:pt x="943195" y="2392562"/>
                  </a:lnTo>
                  <a:lnTo>
                    <a:pt x="879908" y="2513192"/>
                  </a:lnTo>
                  <a:lnTo>
                    <a:pt x="807139" y="2667237"/>
                  </a:lnTo>
                  <a:lnTo>
                    <a:pt x="739769" y="2781340"/>
                  </a:lnTo>
                  <a:lnTo>
                    <a:pt x="677573" y="2894090"/>
                  </a:lnTo>
                  <a:lnTo>
                    <a:pt x="607536" y="3011685"/>
                  </a:lnTo>
                  <a:lnTo>
                    <a:pt x="531458" y="3131437"/>
                  </a:lnTo>
                  <a:lnTo>
                    <a:pt x="383607" y="3353562"/>
                  </a:lnTo>
                  <a:lnTo>
                    <a:pt x="302006" y="3473700"/>
                  </a:lnTo>
                  <a:lnTo>
                    <a:pt x="216281" y="3589072"/>
                  </a:lnTo>
                  <a:lnTo>
                    <a:pt x="131263" y="3697285"/>
                  </a:lnTo>
                  <a:lnTo>
                    <a:pt x="105739" y="3745504"/>
                  </a:lnTo>
                  <a:lnTo>
                    <a:pt x="90783" y="375851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287"/>
            <p:cNvSpPr/>
            <p:nvPr/>
          </p:nvSpPr>
          <p:spPr>
            <a:xfrm>
              <a:off x="4743450" y="2137410"/>
              <a:ext cx="1232666" cy="2171700"/>
            </a:xfrm>
            <a:custGeom>
              <a:avLst/>
              <a:gdLst/>
              <a:ahLst/>
              <a:cxnLst/>
              <a:rect l="0" t="0" r="0" b="0"/>
              <a:pathLst>
                <a:path w="1232666" h="2171700">
                  <a:moveTo>
                    <a:pt x="0" y="0"/>
                  </a:moveTo>
                  <a:lnTo>
                    <a:pt x="28621" y="58512"/>
                  </a:lnTo>
                  <a:lnTo>
                    <a:pt x="50108" y="105531"/>
                  </a:lnTo>
                  <a:lnTo>
                    <a:pt x="86897" y="156265"/>
                  </a:lnTo>
                  <a:lnTo>
                    <a:pt x="117611" y="201240"/>
                  </a:lnTo>
                  <a:lnTo>
                    <a:pt x="155376" y="264837"/>
                  </a:lnTo>
                  <a:lnTo>
                    <a:pt x="201059" y="326586"/>
                  </a:lnTo>
                  <a:lnTo>
                    <a:pt x="237373" y="374472"/>
                  </a:lnTo>
                  <a:lnTo>
                    <a:pt x="274802" y="426761"/>
                  </a:lnTo>
                  <a:lnTo>
                    <a:pt x="310963" y="484630"/>
                  </a:lnTo>
                  <a:lnTo>
                    <a:pt x="346939" y="535855"/>
                  </a:lnTo>
                  <a:lnTo>
                    <a:pt x="377116" y="571098"/>
                  </a:lnTo>
                  <a:lnTo>
                    <a:pt x="410712" y="617140"/>
                  </a:lnTo>
                  <a:lnTo>
                    <a:pt x="439079" y="662904"/>
                  </a:lnTo>
                  <a:lnTo>
                    <a:pt x="502486" y="772144"/>
                  </a:lnTo>
                  <a:lnTo>
                    <a:pt x="526760" y="815752"/>
                  </a:lnTo>
                  <a:lnTo>
                    <a:pt x="568262" y="895331"/>
                  </a:lnTo>
                  <a:lnTo>
                    <a:pt x="599891" y="948119"/>
                  </a:lnTo>
                  <a:lnTo>
                    <a:pt x="665518" y="1044460"/>
                  </a:lnTo>
                  <a:lnTo>
                    <a:pt x="700492" y="1111904"/>
                  </a:lnTo>
                  <a:lnTo>
                    <a:pt x="765043" y="1243678"/>
                  </a:lnTo>
                  <a:lnTo>
                    <a:pt x="857778" y="1419908"/>
                  </a:lnTo>
                  <a:lnTo>
                    <a:pt x="880345" y="1467576"/>
                  </a:lnTo>
                  <a:lnTo>
                    <a:pt x="911083" y="1534234"/>
                  </a:lnTo>
                  <a:lnTo>
                    <a:pt x="939663" y="1596317"/>
                  </a:lnTo>
                  <a:lnTo>
                    <a:pt x="962458" y="1644194"/>
                  </a:lnTo>
                  <a:lnTo>
                    <a:pt x="989522" y="1690873"/>
                  </a:lnTo>
                  <a:lnTo>
                    <a:pt x="1036624" y="1769993"/>
                  </a:lnTo>
                  <a:lnTo>
                    <a:pt x="1063503" y="1816173"/>
                  </a:lnTo>
                  <a:lnTo>
                    <a:pt x="1101741" y="1877374"/>
                  </a:lnTo>
                  <a:lnTo>
                    <a:pt x="1151513" y="1965374"/>
                  </a:lnTo>
                  <a:lnTo>
                    <a:pt x="1184516" y="2013528"/>
                  </a:lnTo>
                  <a:lnTo>
                    <a:pt x="1188457" y="2016722"/>
                  </a:lnTo>
                  <a:lnTo>
                    <a:pt x="1192355" y="2018851"/>
                  </a:lnTo>
                  <a:lnTo>
                    <a:pt x="1194953" y="2021541"/>
                  </a:lnTo>
                  <a:lnTo>
                    <a:pt x="1196685" y="2024604"/>
                  </a:lnTo>
                  <a:lnTo>
                    <a:pt x="1197840" y="2027915"/>
                  </a:lnTo>
                  <a:lnTo>
                    <a:pt x="1199879" y="2030123"/>
                  </a:lnTo>
                  <a:lnTo>
                    <a:pt x="1202509" y="2031595"/>
                  </a:lnTo>
                  <a:lnTo>
                    <a:pt x="1205533" y="2032576"/>
                  </a:lnTo>
                  <a:lnTo>
                    <a:pt x="1212279" y="2037054"/>
                  </a:lnTo>
                  <a:lnTo>
                    <a:pt x="1215856" y="2040026"/>
                  </a:lnTo>
                  <a:lnTo>
                    <a:pt x="1218241" y="2043277"/>
                  </a:lnTo>
                  <a:lnTo>
                    <a:pt x="1220890" y="2050276"/>
                  </a:lnTo>
                  <a:lnTo>
                    <a:pt x="1222866" y="2051381"/>
                  </a:lnTo>
                  <a:lnTo>
                    <a:pt x="1225454" y="2050847"/>
                  </a:lnTo>
                  <a:lnTo>
                    <a:pt x="1232665" y="2046933"/>
                  </a:lnTo>
                  <a:lnTo>
                    <a:pt x="1231987" y="2046612"/>
                  </a:lnTo>
                  <a:lnTo>
                    <a:pt x="1227846" y="2046255"/>
                  </a:lnTo>
                  <a:lnTo>
                    <a:pt x="1224963" y="2044890"/>
                  </a:lnTo>
                  <a:lnTo>
                    <a:pt x="1218375" y="2039986"/>
                  </a:lnTo>
                  <a:lnTo>
                    <a:pt x="1216110" y="2036901"/>
                  </a:lnTo>
                  <a:lnTo>
                    <a:pt x="1206109" y="2013041"/>
                  </a:lnTo>
                  <a:lnTo>
                    <a:pt x="1161360" y="1949927"/>
                  </a:lnTo>
                  <a:lnTo>
                    <a:pt x="1141666" y="1922262"/>
                  </a:lnTo>
                  <a:lnTo>
                    <a:pt x="1106189" y="1871956"/>
                  </a:lnTo>
                  <a:lnTo>
                    <a:pt x="1072708" y="1810493"/>
                  </a:lnTo>
                  <a:lnTo>
                    <a:pt x="1037596" y="1766280"/>
                  </a:lnTo>
                  <a:lnTo>
                    <a:pt x="1026304" y="1748943"/>
                  </a:lnTo>
                  <a:lnTo>
                    <a:pt x="1021285" y="1737004"/>
                  </a:lnTo>
                  <a:lnTo>
                    <a:pt x="1019946" y="1735853"/>
                  </a:lnTo>
                  <a:lnTo>
                    <a:pt x="1019054" y="1737625"/>
                  </a:lnTo>
                  <a:lnTo>
                    <a:pt x="1018459" y="1741347"/>
                  </a:lnTo>
                  <a:lnTo>
                    <a:pt x="1021873" y="1747637"/>
                  </a:lnTo>
                  <a:lnTo>
                    <a:pt x="1052965" y="1789795"/>
                  </a:lnTo>
                  <a:lnTo>
                    <a:pt x="1077490" y="1837727"/>
                  </a:lnTo>
                  <a:lnTo>
                    <a:pt x="1111654" y="1885855"/>
                  </a:lnTo>
                  <a:lnTo>
                    <a:pt x="1146899" y="1945549"/>
                  </a:lnTo>
                  <a:lnTo>
                    <a:pt x="1178445" y="2004362"/>
                  </a:lnTo>
                  <a:lnTo>
                    <a:pt x="1209725" y="2061971"/>
                  </a:lnTo>
                  <a:lnTo>
                    <a:pt x="1214153" y="2068067"/>
                  </a:lnTo>
                  <a:lnTo>
                    <a:pt x="1215835" y="2072131"/>
                  </a:lnTo>
                  <a:lnTo>
                    <a:pt x="1215687" y="2074841"/>
                  </a:lnTo>
                  <a:lnTo>
                    <a:pt x="1212391" y="2079189"/>
                  </a:lnTo>
                  <a:lnTo>
                    <a:pt x="1208553" y="2079784"/>
                  </a:lnTo>
                  <a:lnTo>
                    <a:pt x="1205752" y="2079942"/>
                  </a:lnTo>
                  <a:lnTo>
                    <a:pt x="1170611" y="2069870"/>
                  </a:lnTo>
                  <a:lnTo>
                    <a:pt x="1145294" y="2068870"/>
                  </a:lnTo>
                  <a:lnTo>
                    <a:pt x="1140633" y="2072234"/>
                  </a:lnTo>
                  <a:lnTo>
                    <a:pt x="1137612" y="2074909"/>
                  </a:lnTo>
                  <a:lnTo>
                    <a:pt x="1134327" y="2076693"/>
                  </a:lnTo>
                  <a:lnTo>
                    <a:pt x="1123638" y="2080472"/>
                  </a:lnTo>
                  <a:lnTo>
                    <a:pt x="1116191" y="2085858"/>
                  </a:lnTo>
                  <a:lnTo>
                    <a:pt x="1108648" y="2095871"/>
                  </a:lnTo>
                  <a:lnTo>
                    <a:pt x="1097261" y="2112402"/>
                  </a:lnTo>
                  <a:lnTo>
                    <a:pt x="1082036" y="2129365"/>
                  </a:lnTo>
                  <a:lnTo>
                    <a:pt x="1078227" y="2132047"/>
                  </a:lnTo>
                  <a:lnTo>
                    <a:pt x="1065529" y="2138360"/>
                  </a:lnTo>
                  <a:lnTo>
                    <a:pt x="1028700" y="2171699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339736" y="2068829"/>
            <a:ext cx="3529695" cy="3783331"/>
            <a:chOff x="3339736" y="2068829"/>
            <a:chExt cx="3529695" cy="3783331"/>
          </a:xfrm>
        </p:grpSpPr>
        <p:sp>
          <p:nvSpPr>
            <p:cNvPr id="12" name="SMARTPenAnnotation288"/>
            <p:cNvSpPr/>
            <p:nvPr/>
          </p:nvSpPr>
          <p:spPr>
            <a:xfrm>
              <a:off x="3339736" y="2068829"/>
              <a:ext cx="1380855" cy="2194561"/>
            </a:xfrm>
            <a:custGeom>
              <a:avLst/>
              <a:gdLst/>
              <a:ahLst/>
              <a:cxnLst/>
              <a:rect l="0" t="0" r="0" b="0"/>
              <a:pathLst>
                <a:path w="1380855" h="2194561">
                  <a:moveTo>
                    <a:pt x="146414" y="2194560"/>
                  </a:moveTo>
                  <a:lnTo>
                    <a:pt x="152481" y="2194560"/>
                  </a:lnTo>
                  <a:lnTo>
                    <a:pt x="154269" y="2193290"/>
                  </a:lnTo>
                  <a:lnTo>
                    <a:pt x="155460" y="2191174"/>
                  </a:lnTo>
                  <a:lnTo>
                    <a:pt x="157373" y="2184719"/>
                  </a:lnTo>
                  <a:lnTo>
                    <a:pt x="154248" y="2180450"/>
                  </a:lnTo>
                  <a:lnTo>
                    <a:pt x="151636" y="2177533"/>
                  </a:lnTo>
                  <a:lnTo>
                    <a:pt x="129195" y="2140162"/>
                  </a:lnTo>
                  <a:lnTo>
                    <a:pt x="108998" y="2118894"/>
                  </a:lnTo>
                  <a:lnTo>
                    <a:pt x="72913" y="2058048"/>
                  </a:lnTo>
                  <a:lnTo>
                    <a:pt x="35778" y="2010010"/>
                  </a:lnTo>
                  <a:lnTo>
                    <a:pt x="27392" y="1991465"/>
                  </a:lnTo>
                  <a:lnTo>
                    <a:pt x="22395" y="1976026"/>
                  </a:lnTo>
                  <a:lnTo>
                    <a:pt x="2719" y="1939605"/>
                  </a:lnTo>
                  <a:lnTo>
                    <a:pt x="0" y="1929693"/>
                  </a:lnTo>
                  <a:lnTo>
                    <a:pt x="544" y="1925272"/>
                  </a:lnTo>
                  <a:lnTo>
                    <a:pt x="2177" y="1921055"/>
                  </a:lnTo>
                  <a:lnTo>
                    <a:pt x="4536" y="1916973"/>
                  </a:lnTo>
                  <a:lnTo>
                    <a:pt x="7157" y="1909052"/>
                  </a:lnTo>
                  <a:lnTo>
                    <a:pt x="7856" y="1905161"/>
                  </a:lnTo>
                  <a:lnTo>
                    <a:pt x="10862" y="1901298"/>
                  </a:lnTo>
                  <a:lnTo>
                    <a:pt x="20975" y="1893618"/>
                  </a:lnTo>
                  <a:lnTo>
                    <a:pt x="30550" y="1889358"/>
                  </a:lnTo>
                  <a:lnTo>
                    <a:pt x="40309" y="1887465"/>
                  </a:lnTo>
                  <a:lnTo>
                    <a:pt x="74043" y="1886250"/>
                  </a:lnTo>
                  <a:lnTo>
                    <a:pt x="97739" y="1887353"/>
                  </a:lnTo>
                  <a:lnTo>
                    <a:pt x="137034" y="1895024"/>
                  </a:lnTo>
                  <a:lnTo>
                    <a:pt x="169881" y="1896682"/>
                  </a:lnTo>
                  <a:lnTo>
                    <a:pt x="192403" y="1898340"/>
                  </a:lnTo>
                  <a:lnTo>
                    <a:pt x="229043" y="1905144"/>
                  </a:lnTo>
                  <a:lnTo>
                    <a:pt x="261455" y="1907181"/>
                  </a:lnTo>
                  <a:lnTo>
                    <a:pt x="303267" y="1902260"/>
                  </a:lnTo>
                  <a:lnTo>
                    <a:pt x="333718" y="1892759"/>
                  </a:lnTo>
                  <a:lnTo>
                    <a:pt x="339863" y="1889219"/>
                  </a:lnTo>
                  <a:lnTo>
                    <a:pt x="343960" y="1885590"/>
                  </a:lnTo>
                  <a:lnTo>
                    <a:pt x="358930" y="1866853"/>
                  </a:lnTo>
                  <a:lnTo>
                    <a:pt x="361515" y="1859259"/>
                  </a:lnTo>
                  <a:lnTo>
                    <a:pt x="362971" y="1841776"/>
                  </a:lnTo>
                  <a:lnTo>
                    <a:pt x="359924" y="1827794"/>
                  </a:lnTo>
                  <a:lnTo>
                    <a:pt x="342781" y="1782713"/>
                  </a:lnTo>
                  <a:lnTo>
                    <a:pt x="287167" y="1702536"/>
                  </a:lnTo>
                  <a:lnTo>
                    <a:pt x="252324" y="1644351"/>
                  </a:lnTo>
                  <a:lnTo>
                    <a:pt x="237935" y="1613050"/>
                  </a:lnTo>
                  <a:lnTo>
                    <a:pt x="234098" y="1601146"/>
                  </a:lnTo>
                  <a:lnTo>
                    <a:pt x="232810" y="1590671"/>
                  </a:lnTo>
                  <a:lnTo>
                    <a:pt x="234765" y="1572258"/>
                  </a:lnTo>
                  <a:lnTo>
                    <a:pt x="237065" y="1566332"/>
                  </a:lnTo>
                  <a:lnTo>
                    <a:pt x="239867" y="1562382"/>
                  </a:lnTo>
                  <a:lnTo>
                    <a:pt x="243006" y="1559748"/>
                  </a:lnTo>
                  <a:lnTo>
                    <a:pt x="247639" y="1557992"/>
                  </a:lnTo>
                  <a:lnTo>
                    <a:pt x="269937" y="1555174"/>
                  </a:lnTo>
                  <a:lnTo>
                    <a:pt x="299083" y="1554618"/>
                  </a:lnTo>
                  <a:lnTo>
                    <a:pt x="326450" y="1557928"/>
                  </a:lnTo>
                  <a:lnTo>
                    <a:pt x="367398" y="1563545"/>
                  </a:lnTo>
                  <a:lnTo>
                    <a:pt x="403989" y="1565443"/>
                  </a:lnTo>
                  <a:lnTo>
                    <a:pt x="433976" y="1565772"/>
                  </a:lnTo>
                  <a:lnTo>
                    <a:pt x="442261" y="1564548"/>
                  </a:lnTo>
                  <a:lnTo>
                    <a:pt x="454855" y="1559802"/>
                  </a:lnTo>
                  <a:lnTo>
                    <a:pt x="469085" y="1549990"/>
                  </a:lnTo>
                  <a:lnTo>
                    <a:pt x="472018" y="1545136"/>
                  </a:lnTo>
                  <a:lnTo>
                    <a:pt x="475276" y="1532971"/>
                  </a:lnTo>
                  <a:lnTo>
                    <a:pt x="477111" y="1511841"/>
                  </a:lnTo>
                  <a:lnTo>
                    <a:pt x="474154" y="1497006"/>
                  </a:lnTo>
                  <a:lnTo>
                    <a:pt x="469876" y="1480677"/>
                  </a:lnTo>
                  <a:lnTo>
                    <a:pt x="467974" y="1460719"/>
                  </a:lnTo>
                  <a:lnTo>
                    <a:pt x="456970" y="1435762"/>
                  </a:lnTo>
                  <a:lnTo>
                    <a:pt x="425035" y="1372524"/>
                  </a:lnTo>
                  <a:lnTo>
                    <a:pt x="404511" y="1338854"/>
                  </a:lnTo>
                  <a:lnTo>
                    <a:pt x="384882" y="1312227"/>
                  </a:lnTo>
                  <a:lnTo>
                    <a:pt x="379400" y="1296105"/>
                  </a:lnTo>
                  <a:lnTo>
                    <a:pt x="376313" y="1278817"/>
                  </a:lnTo>
                  <a:lnTo>
                    <a:pt x="377150" y="1274185"/>
                  </a:lnTo>
                  <a:lnTo>
                    <a:pt x="381467" y="1265651"/>
                  </a:lnTo>
                  <a:lnTo>
                    <a:pt x="384395" y="1262868"/>
                  </a:lnTo>
                  <a:lnTo>
                    <a:pt x="387618" y="1261012"/>
                  </a:lnTo>
                  <a:lnTo>
                    <a:pt x="391037" y="1259775"/>
                  </a:lnTo>
                  <a:lnTo>
                    <a:pt x="421840" y="1257626"/>
                  </a:lnTo>
                  <a:lnTo>
                    <a:pt x="449166" y="1258715"/>
                  </a:lnTo>
                  <a:lnTo>
                    <a:pt x="512110" y="1263433"/>
                  </a:lnTo>
                  <a:lnTo>
                    <a:pt x="542611" y="1263929"/>
                  </a:lnTo>
                  <a:lnTo>
                    <a:pt x="570565" y="1262989"/>
                  </a:lnTo>
                  <a:lnTo>
                    <a:pt x="596821" y="1261093"/>
                  </a:lnTo>
                  <a:lnTo>
                    <a:pt x="629382" y="1255599"/>
                  </a:lnTo>
                  <a:lnTo>
                    <a:pt x="648086" y="1248924"/>
                  </a:lnTo>
                  <a:lnTo>
                    <a:pt x="660633" y="1241724"/>
                  </a:lnTo>
                  <a:lnTo>
                    <a:pt x="670442" y="1230904"/>
                  </a:lnTo>
                  <a:lnTo>
                    <a:pt x="674836" y="1224463"/>
                  </a:lnTo>
                  <a:lnTo>
                    <a:pt x="679718" y="1210533"/>
                  </a:lnTo>
                  <a:lnTo>
                    <a:pt x="681020" y="1203262"/>
                  </a:lnTo>
                  <a:lnTo>
                    <a:pt x="680618" y="1195875"/>
                  </a:lnTo>
                  <a:lnTo>
                    <a:pt x="667486" y="1152111"/>
                  </a:lnTo>
                  <a:lnTo>
                    <a:pt x="638484" y="1089115"/>
                  </a:lnTo>
                  <a:lnTo>
                    <a:pt x="603786" y="1036441"/>
                  </a:lnTo>
                  <a:lnTo>
                    <a:pt x="581510" y="996704"/>
                  </a:lnTo>
                  <a:lnTo>
                    <a:pt x="566867" y="960800"/>
                  </a:lnTo>
                  <a:lnTo>
                    <a:pt x="565146" y="951683"/>
                  </a:lnTo>
                  <a:lnTo>
                    <a:pt x="565268" y="944336"/>
                  </a:lnTo>
                  <a:lnTo>
                    <a:pt x="566620" y="938167"/>
                  </a:lnTo>
                  <a:lnTo>
                    <a:pt x="568791" y="934055"/>
                  </a:lnTo>
                  <a:lnTo>
                    <a:pt x="571509" y="931314"/>
                  </a:lnTo>
                  <a:lnTo>
                    <a:pt x="577915" y="926997"/>
                  </a:lnTo>
                  <a:lnTo>
                    <a:pt x="584995" y="920846"/>
                  </a:lnTo>
                  <a:lnTo>
                    <a:pt x="589931" y="918697"/>
                  </a:lnTo>
                  <a:lnTo>
                    <a:pt x="602189" y="916310"/>
                  </a:lnTo>
                  <a:lnTo>
                    <a:pt x="629438" y="914966"/>
                  </a:lnTo>
                  <a:lnTo>
                    <a:pt x="648770" y="916048"/>
                  </a:lnTo>
                  <a:lnTo>
                    <a:pt x="704116" y="920636"/>
                  </a:lnTo>
                  <a:lnTo>
                    <a:pt x="727766" y="921097"/>
                  </a:lnTo>
                  <a:lnTo>
                    <a:pt x="764202" y="918223"/>
                  </a:lnTo>
                  <a:lnTo>
                    <a:pt x="800068" y="915533"/>
                  </a:lnTo>
                  <a:lnTo>
                    <a:pt x="832849" y="908668"/>
                  </a:lnTo>
                  <a:lnTo>
                    <a:pt x="841527" y="904229"/>
                  </a:lnTo>
                  <a:lnTo>
                    <a:pt x="869031" y="877721"/>
                  </a:lnTo>
                  <a:lnTo>
                    <a:pt x="871999" y="872167"/>
                  </a:lnTo>
                  <a:lnTo>
                    <a:pt x="875296" y="859223"/>
                  </a:lnTo>
                  <a:lnTo>
                    <a:pt x="877152" y="831588"/>
                  </a:lnTo>
                  <a:lnTo>
                    <a:pt x="871634" y="799270"/>
                  </a:lnTo>
                  <a:lnTo>
                    <a:pt x="851045" y="725380"/>
                  </a:lnTo>
                  <a:lnTo>
                    <a:pt x="826855" y="666290"/>
                  </a:lnTo>
                  <a:lnTo>
                    <a:pt x="804391" y="615860"/>
                  </a:lnTo>
                  <a:lnTo>
                    <a:pt x="799201" y="598607"/>
                  </a:lnTo>
                  <a:lnTo>
                    <a:pt x="800045" y="595922"/>
                  </a:lnTo>
                  <a:lnTo>
                    <a:pt x="804370" y="589551"/>
                  </a:lnTo>
                  <a:lnTo>
                    <a:pt x="807301" y="587344"/>
                  </a:lnTo>
                  <a:lnTo>
                    <a:pt x="810525" y="585873"/>
                  </a:lnTo>
                  <a:lnTo>
                    <a:pt x="824517" y="580416"/>
                  </a:lnTo>
                  <a:lnTo>
                    <a:pt x="830893" y="577444"/>
                  </a:lnTo>
                  <a:lnTo>
                    <a:pt x="864136" y="573261"/>
                  </a:lnTo>
                  <a:lnTo>
                    <a:pt x="906441" y="570578"/>
                  </a:lnTo>
                  <a:lnTo>
                    <a:pt x="950445" y="563748"/>
                  </a:lnTo>
                  <a:lnTo>
                    <a:pt x="981263" y="559890"/>
                  </a:lnTo>
                  <a:lnTo>
                    <a:pt x="998364" y="554487"/>
                  </a:lnTo>
                  <a:lnTo>
                    <a:pt x="1011045" y="547852"/>
                  </a:lnTo>
                  <a:lnTo>
                    <a:pt x="1016205" y="544305"/>
                  </a:lnTo>
                  <a:lnTo>
                    <a:pt x="1025324" y="533590"/>
                  </a:lnTo>
                  <a:lnTo>
                    <a:pt x="1032340" y="521631"/>
                  </a:lnTo>
                  <a:lnTo>
                    <a:pt x="1035459" y="512083"/>
                  </a:lnTo>
                  <a:lnTo>
                    <a:pt x="1037735" y="465839"/>
                  </a:lnTo>
                  <a:lnTo>
                    <a:pt x="1031821" y="433513"/>
                  </a:lnTo>
                  <a:lnTo>
                    <a:pt x="1009890" y="381602"/>
                  </a:lnTo>
                  <a:lnTo>
                    <a:pt x="979262" y="311893"/>
                  </a:lnTo>
                  <a:lnTo>
                    <a:pt x="970805" y="284669"/>
                  </a:lnTo>
                  <a:lnTo>
                    <a:pt x="970328" y="277410"/>
                  </a:lnTo>
                  <a:lnTo>
                    <a:pt x="971280" y="272570"/>
                  </a:lnTo>
                  <a:lnTo>
                    <a:pt x="973184" y="269343"/>
                  </a:lnTo>
                  <a:lnTo>
                    <a:pt x="975724" y="267193"/>
                  </a:lnTo>
                  <a:lnTo>
                    <a:pt x="978687" y="265759"/>
                  </a:lnTo>
                  <a:lnTo>
                    <a:pt x="985367" y="264165"/>
                  </a:lnTo>
                  <a:lnTo>
                    <a:pt x="1019662" y="270230"/>
                  </a:lnTo>
                  <a:lnTo>
                    <a:pt x="1044809" y="275404"/>
                  </a:lnTo>
                  <a:lnTo>
                    <a:pt x="1069194" y="281393"/>
                  </a:lnTo>
                  <a:lnTo>
                    <a:pt x="1093070" y="287925"/>
                  </a:lnTo>
                  <a:lnTo>
                    <a:pt x="1134840" y="299417"/>
                  </a:lnTo>
                  <a:lnTo>
                    <a:pt x="1172635" y="305887"/>
                  </a:lnTo>
                  <a:lnTo>
                    <a:pt x="1208161" y="308072"/>
                  </a:lnTo>
                  <a:lnTo>
                    <a:pt x="1216195" y="308252"/>
                  </a:lnTo>
                  <a:lnTo>
                    <a:pt x="1221551" y="307101"/>
                  </a:lnTo>
                  <a:lnTo>
                    <a:pt x="1225122" y="305064"/>
                  </a:lnTo>
                  <a:lnTo>
                    <a:pt x="1227503" y="302436"/>
                  </a:lnTo>
                  <a:lnTo>
                    <a:pt x="1236921" y="286602"/>
                  </a:lnTo>
                  <a:lnTo>
                    <a:pt x="1240683" y="266232"/>
                  </a:lnTo>
                  <a:lnTo>
                    <a:pt x="1241086" y="241516"/>
                  </a:lnTo>
                  <a:lnTo>
                    <a:pt x="1227609" y="177008"/>
                  </a:lnTo>
                  <a:lnTo>
                    <a:pt x="1203921" y="123018"/>
                  </a:lnTo>
                  <a:lnTo>
                    <a:pt x="1186048" y="72010"/>
                  </a:lnTo>
                  <a:lnTo>
                    <a:pt x="1184943" y="63247"/>
                  </a:lnTo>
                  <a:lnTo>
                    <a:pt x="1186228" y="43115"/>
                  </a:lnTo>
                  <a:lnTo>
                    <a:pt x="1187603" y="40173"/>
                  </a:lnTo>
                  <a:lnTo>
                    <a:pt x="1189790" y="38212"/>
                  </a:lnTo>
                  <a:lnTo>
                    <a:pt x="1192518" y="36905"/>
                  </a:lnTo>
                  <a:lnTo>
                    <a:pt x="1202425" y="28997"/>
                  </a:lnTo>
                  <a:lnTo>
                    <a:pt x="1208561" y="26952"/>
                  </a:lnTo>
                  <a:lnTo>
                    <a:pt x="1239210" y="24073"/>
                  </a:lnTo>
                  <a:lnTo>
                    <a:pt x="1274721" y="23399"/>
                  </a:lnTo>
                  <a:lnTo>
                    <a:pt x="1309130" y="19713"/>
                  </a:lnTo>
                  <a:lnTo>
                    <a:pt x="1346902" y="13884"/>
                  </a:lnTo>
                  <a:lnTo>
                    <a:pt x="1354410" y="13066"/>
                  </a:lnTo>
                  <a:lnTo>
                    <a:pt x="1366137" y="8771"/>
                  </a:lnTo>
                  <a:lnTo>
                    <a:pt x="1380854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289"/>
            <p:cNvSpPr/>
            <p:nvPr/>
          </p:nvSpPr>
          <p:spPr>
            <a:xfrm>
              <a:off x="3440483" y="4263389"/>
              <a:ext cx="3417518" cy="1588771"/>
            </a:xfrm>
            <a:custGeom>
              <a:avLst/>
              <a:gdLst/>
              <a:ahLst/>
              <a:cxnLst/>
              <a:rect l="0" t="0" r="0" b="0"/>
              <a:pathLst>
                <a:path w="3417518" h="1588771">
                  <a:moveTo>
                    <a:pt x="22807" y="0"/>
                  </a:moveTo>
                  <a:lnTo>
                    <a:pt x="21537" y="20791"/>
                  </a:lnTo>
                  <a:lnTo>
                    <a:pt x="10373" y="77955"/>
                  </a:lnTo>
                  <a:lnTo>
                    <a:pt x="4581" y="114657"/>
                  </a:lnTo>
                  <a:lnTo>
                    <a:pt x="1320" y="159279"/>
                  </a:lnTo>
                  <a:lnTo>
                    <a:pt x="353" y="207779"/>
                  </a:lnTo>
                  <a:lnTo>
                    <a:pt x="0" y="257342"/>
                  </a:lnTo>
                  <a:lnTo>
                    <a:pt x="1252" y="264271"/>
                  </a:lnTo>
                  <a:lnTo>
                    <a:pt x="9792" y="282671"/>
                  </a:lnTo>
                  <a:lnTo>
                    <a:pt x="16975" y="290906"/>
                  </a:lnTo>
                  <a:lnTo>
                    <a:pt x="20189" y="292997"/>
                  </a:lnTo>
                  <a:lnTo>
                    <a:pt x="27146" y="295321"/>
                  </a:lnTo>
                  <a:lnTo>
                    <a:pt x="32050" y="294671"/>
                  </a:lnTo>
                  <a:lnTo>
                    <a:pt x="44271" y="290562"/>
                  </a:lnTo>
                  <a:lnTo>
                    <a:pt x="54783" y="284502"/>
                  </a:lnTo>
                  <a:lnTo>
                    <a:pt x="129440" y="235687"/>
                  </a:lnTo>
                  <a:lnTo>
                    <a:pt x="236346" y="162831"/>
                  </a:lnTo>
                  <a:lnTo>
                    <a:pt x="275166" y="138699"/>
                  </a:lnTo>
                  <a:lnTo>
                    <a:pt x="297527" y="131494"/>
                  </a:lnTo>
                  <a:lnTo>
                    <a:pt x="328148" y="124052"/>
                  </a:lnTo>
                  <a:lnTo>
                    <a:pt x="336858" y="120801"/>
                  </a:lnTo>
                  <a:lnTo>
                    <a:pt x="345204" y="119904"/>
                  </a:lnTo>
                  <a:lnTo>
                    <a:pt x="361251" y="122294"/>
                  </a:lnTo>
                  <a:lnTo>
                    <a:pt x="373463" y="127590"/>
                  </a:lnTo>
                  <a:lnTo>
                    <a:pt x="387478" y="137712"/>
                  </a:lnTo>
                  <a:lnTo>
                    <a:pt x="391651" y="141338"/>
                  </a:lnTo>
                  <a:lnTo>
                    <a:pt x="415173" y="173704"/>
                  </a:lnTo>
                  <a:lnTo>
                    <a:pt x="426648" y="198365"/>
                  </a:lnTo>
                  <a:lnTo>
                    <a:pt x="438091" y="235869"/>
                  </a:lnTo>
                  <a:lnTo>
                    <a:pt x="453335" y="284929"/>
                  </a:lnTo>
                  <a:lnTo>
                    <a:pt x="464767" y="315987"/>
                  </a:lnTo>
                  <a:lnTo>
                    <a:pt x="468576" y="321148"/>
                  </a:lnTo>
                  <a:lnTo>
                    <a:pt x="472387" y="324589"/>
                  </a:lnTo>
                  <a:lnTo>
                    <a:pt x="476196" y="326883"/>
                  </a:lnTo>
                  <a:lnTo>
                    <a:pt x="483817" y="329432"/>
                  </a:lnTo>
                  <a:lnTo>
                    <a:pt x="502867" y="331202"/>
                  </a:lnTo>
                  <a:lnTo>
                    <a:pt x="506677" y="331291"/>
                  </a:lnTo>
                  <a:lnTo>
                    <a:pt x="517683" y="328004"/>
                  </a:lnTo>
                  <a:lnTo>
                    <a:pt x="576659" y="299585"/>
                  </a:lnTo>
                  <a:lnTo>
                    <a:pt x="614810" y="273290"/>
                  </a:lnTo>
                  <a:lnTo>
                    <a:pt x="665384" y="237569"/>
                  </a:lnTo>
                  <a:lnTo>
                    <a:pt x="730290" y="207423"/>
                  </a:lnTo>
                  <a:lnTo>
                    <a:pt x="752534" y="200138"/>
                  </a:lnTo>
                  <a:lnTo>
                    <a:pt x="787510" y="195462"/>
                  </a:lnTo>
                  <a:lnTo>
                    <a:pt x="795499" y="195078"/>
                  </a:lnTo>
                  <a:lnTo>
                    <a:pt x="802095" y="197362"/>
                  </a:lnTo>
                  <a:lnTo>
                    <a:pt x="807762" y="201425"/>
                  </a:lnTo>
                  <a:lnTo>
                    <a:pt x="818715" y="211442"/>
                  </a:lnTo>
                  <a:lnTo>
                    <a:pt x="832051" y="220128"/>
                  </a:lnTo>
                  <a:lnTo>
                    <a:pt x="836622" y="225492"/>
                  </a:lnTo>
                  <a:lnTo>
                    <a:pt x="839671" y="231608"/>
                  </a:lnTo>
                  <a:lnTo>
                    <a:pt x="850630" y="277878"/>
                  </a:lnTo>
                  <a:lnTo>
                    <a:pt x="857665" y="325432"/>
                  </a:lnTo>
                  <a:lnTo>
                    <a:pt x="865025" y="374506"/>
                  </a:lnTo>
                  <a:lnTo>
                    <a:pt x="872529" y="400551"/>
                  </a:lnTo>
                  <a:lnTo>
                    <a:pt x="880098" y="416360"/>
                  </a:lnTo>
                  <a:lnTo>
                    <a:pt x="883894" y="422353"/>
                  </a:lnTo>
                  <a:lnTo>
                    <a:pt x="888965" y="426349"/>
                  </a:lnTo>
                  <a:lnTo>
                    <a:pt x="894885" y="429013"/>
                  </a:lnTo>
                  <a:lnTo>
                    <a:pt x="911967" y="432762"/>
                  </a:lnTo>
                  <a:lnTo>
                    <a:pt x="935184" y="434028"/>
                  </a:lnTo>
                  <a:lnTo>
                    <a:pt x="949431" y="430815"/>
                  </a:lnTo>
                  <a:lnTo>
                    <a:pt x="1052895" y="390112"/>
                  </a:lnTo>
                  <a:lnTo>
                    <a:pt x="1105403" y="371888"/>
                  </a:lnTo>
                  <a:lnTo>
                    <a:pt x="1124567" y="368484"/>
                  </a:lnTo>
                  <a:lnTo>
                    <a:pt x="1141551" y="370358"/>
                  </a:lnTo>
                  <a:lnTo>
                    <a:pt x="1156296" y="375423"/>
                  </a:lnTo>
                  <a:lnTo>
                    <a:pt x="1171738" y="385416"/>
                  </a:lnTo>
                  <a:lnTo>
                    <a:pt x="1180296" y="392700"/>
                  </a:lnTo>
                  <a:lnTo>
                    <a:pt x="1188333" y="406943"/>
                  </a:lnTo>
                  <a:lnTo>
                    <a:pt x="1194868" y="424704"/>
                  </a:lnTo>
                  <a:lnTo>
                    <a:pt x="1197773" y="441064"/>
                  </a:lnTo>
                  <a:lnTo>
                    <a:pt x="1199408" y="488826"/>
                  </a:lnTo>
                  <a:lnTo>
                    <a:pt x="1205960" y="533034"/>
                  </a:lnTo>
                  <a:lnTo>
                    <a:pt x="1215945" y="576331"/>
                  </a:lnTo>
                  <a:lnTo>
                    <a:pt x="1222842" y="615682"/>
                  </a:lnTo>
                  <a:lnTo>
                    <a:pt x="1225420" y="620005"/>
                  </a:lnTo>
                  <a:lnTo>
                    <a:pt x="1238683" y="633010"/>
                  </a:lnTo>
                  <a:lnTo>
                    <a:pt x="1243601" y="634097"/>
                  </a:lnTo>
                  <a:lnTo>
                    <a:pt x="1249419" y="633552"/>
                  </a:lnTo>
                  <a:lnTo>
                    <a:pt x="1269744" y="630103"/>
                  </a:lnTo>
                  <a:lnTo>
                    <a:pt x="1277008" y="629619"/>
                  </a:lnTo>
                  <a:lnTo>
                    <a:pt x="1298626" y="618921"/>
                  </a:lnTo>
                  <a:lnTo>
                    <a:pt x="1396337" y="570048"/>
                  </a:lnTo>
                  <a:lnTo>
                    <a:pt x="1405854" y="567992"/>
                  </a:lnTo>
                  <a:lnTo>
                    <a:pt x="1414738" y="567892"/>
                  </a:lnTo>
                  <a:lnTo>
                    <a:pt x="1447247" y="570788"/>
                  </a:lnTo>
                  <a:lnTo>
                    <a:pt x="1453763" y="573565"/>
                  </a:lnTo>
                  <a:lnTo>
                    <a:pt x="1459378" y="577957"/>
                  </a:lnTo>
                  <a:lnTo>
                    <a:pt x="1469003" y="589610"/>
                  </a:lnTo>
                  <a:lnTo>
                    <a:pt x="1489445" y="625218"/>
                  </a:lnTo>
                  <a:lnTo>
                    <a:pt x="1501024" y="666016"/>
                  </a:lnTo>
                  <a:lnTo>
                    <a:pt x="1506430" y="706185"/>
                  </a:lnTo>
                  <a:lnTo>
                    <a:pt x="1511082" y="723647"/>
                  </a:lnTo>
                  <a:lnTo>
                    <a:pt x="1524416" y="751273"/>
                  </a:lnTo>
                  <a:lnTo>
                    <a:pt x="1528069" y="756119"/>
                  </a:lnTo>
                  <a:lnTo>
                    <a:pt x="1531775" y="759349"/>
                  </a:lnTo>
                  <a:lnTo>
                    <a:pt x="1539279" y="764209"/>
                  </a:lnTo>
                  <a:lnTo>
                    <a:pt x="1546848" y="770602"/>
                  </a:lnTo>
                  <a:lnTo>
                    <a:pt x="1551914" y="772815"/>
                  </a:lnTo>
                  <a:lnTo>
                    <a:pt x="1564316" y="775274"/>
                  </a:lnTo>
                  <a:lnTo>
                    <a:pt x="1578295" y="772979"/>
                  </a:lnTo>
                  <a:lnTo>
                    <a:pt x="1632237" y="761158"/>
                  </a:lnTo>
                  <a:lnTo>
                    <a:pt x="1659282" y="760780"/>
                  </a:lnTo>
                  <a:lnTo>
                    <a:pt x="1678499" y="764845"/>
                  </a:lnTo>
                  <a:lnTo>
                    <a:pt x="1691273" y="770884"/>
                  </a:lnTo>
                  <a:lnTo>
                    <a:pt x="1705605" y="781425"/>
                  </a:lnTo>
                  <a:lnTo>
                    <a:pt x="1713904" y="792223"/>
                  </a:lnTo>
                  <a:lnTo>
                    <a:pt x="1721825" y="806760"/>
                  </a:lnTo>
                  <a:lnTo>
                    <a:pt x="1729579" y="825920"/>
                  </a:lnTo>
                  <a:lnTo>
                    <a:pt x="1735017" y="858127"/>
                  </a:lnTo>
                  <a:lnTo>
                    <a:pt x="1736628" y="897868"/>
                  </a:lnTo>
                  <a:lnTo>
                    <a:pt x="1740392" y="920176"/>
                  </a:lnTo>
                  <a:lnTo>
                    <a:pt x="1747088" y="949126"/>
                  </a:lnTo>
                  <a:lnTo>
                    <a:pt x="1748908" y="952791"/>
                  </a:lnTo>
                  <a:lnTo>
                    <a:pt x="1751391" y="955234"/>
                  </a:lnTo>
                  <a:lnTo>
                    <a:pt x="1754316" y="956863"/>
                  </a:lnTo>
                  <a:lnTo>
                    <a:pt x="1760953" y="958672"/>
                  </a:lnTo>
                  <a:lnTo>
                    <a:pt x="1764501" y="959155"/>
                  </a:lnTo>
                  <a:lnTo>
                    <a:pt x="1768136" y="958207"/>
                  </a:lnTo>
                  <a:lnTo>
                    <a:pt x="1798532" y="940568"/>
                  </a:lnTo>
                  <a:lnTo>
                    <a:pt x="1817537" y="928222"/>
                  </a:lnTo>
                  <a:lnTo>
                    <a:pt x="1901359" y="885500"/>
                  </a:lnTo>
                  <a:lnTo>
                    <a:pt x="1916476" y="882506"/>
                  </a:lnTo>
                  <a:lnTo>
                    <a:pt x="1931660" y="884562"/>
                  </a:lnTo>
                  <a:lnTo>
                    <a:pt x="1945606" y="889709"/>
                  </a:lnTo>
                  <a:lnTo>
                    <a:pt x="1960597" y="899747"/>
                  </a:lnTo>
                  <a:lnTo>
                    <a:pt x="1969050" y="907041"/>
                  </a:lnTo>
                  <a:lnTo>
                    <a:pt x="1980949" y="924355"/>
                  </a:lnTo>
                  <a:lnTo>
                    <a:pt x="1998586" y="963776"/>
                  </a:lnTo>
                  <a:lnTo>
                    <a:pt x="2012604" y="984182"/>
                  </a:lnTo>
                  <a:lnTo>
                    <a:pt x="2026031" y="996214"/>
                  </a:lnTo>
                  <a:lnTo>
                    <a:pt x="2036232" y="1001562"/>
                  </a:lnTo>
                  <a:lnTo>
                    <a:pt x="2048386" y="1003939"/>
                  </a:lnTo>
                  <a:lnTo>
                    <a:pt x="2055183" y="1004573"/>
                  </a:lnTo>
                  <a:lnTo>
                    <a:pt x="2069508" y="1001890"/>
                  </a:lnTo>
                  <a:lnTo>
                    <a:pt x="2084342" y="997735"/>
                  </a:lnTo>
                  <a:lnTo>
                    <a:pt x="2106973" y="994125"/>
                  </a:lnTo>
                  <a:lnTo>
                    <a:pt x="2160222" y="974697"/>
                  </a:lnTo>
                  <a:lnTo>
                    <a:pt x="2190698" y="972172"/>
                  </a:lnTo>
                  <a:lnTo>
                    <a:pt x="2205937" y="975213"/>
                  </a:lnTo>
                  <a:lnTo>
                    <a:pt x="2219907" y="980799"/>
                  </a:lnTo>
                  <a:lnTo>
                    <a:pt x="2230349" y="987514"/>
                  </a:lnTo>
                  <a:lnTo>
                    <a:pt x="2249435" y="1004503"/>
                  </a:lnTo>
                  <a:lnTo>
                    <a:pt x="2257019" y="1014983"/>
                  </a:lnTo>
                  <a:lnTo>
                    <a:pt x="2274987" y="1059136"/>
                  </a:lnTo>
                  <a:lnTo>
                    <a:pt x="2283616" y="1082868"/>
                  </a:lnTo>
                  <a:lnTo>
                    <a:pt x="2306465" y="1115412"/>
                  </a:lnTo>
                  <a:lnTo>
                    <a:pt x="2311055" y="1120798"/>
                  </a:lnTo>
                  <a:lnTo>
                    <a:pt x="2315385" y="1124389"/>
                  </a:lnTo>
                  <a:lnTo>
                    <a:pt x="2323584" y="1128378"/>
                  </a:lnTo>
                  <a:lnTo>
                    <a:pt x="2356175" y="1138795"/>
                  </a:lnTo>
                  <a:lnTo>
                    <a:pt x="2372616" y="1141131"/>
                  </a:lnTo>
                  <a:lnTo>
                    <a:pt x="2391776" y="1148943"/>
                  </a:lnTo>
                  <a:lnTo>
                    <a:pt x="2466705" y="1190620"/>
                  </a:lnTo>
                  <a:lnTo>
                    <a:pt x="2472492" y="1192527"/>
                  </a:lnTo>
                  <a:lnTo>
                    <a:pt x="2477620" y="1192528"/>
                  </a:lnTo>
                  <a:lnTo>
                    <a:pt x="2490906" y="1189849"/>
                  </a:lnTo>
                  <a:lnTo>
                    <a:pt x="2494976" y="1189473"/>
                  </a:lnTo>
                  <a:lnTo>
                    <a:pt x="2524975" y="1176808"/>
                  </a:lnTo>
                  <a:lnTo>
                    <a:pt x="2604310" y="1131230"/>
                  </a:lnTo>
                  <a:lnTo>
                    <a:pt x="2647096" y="1112554"/>
                  </a:lnTo>
                  <a:lnTo>
                    <a:pt x="2652442" y="1111273"/>
                  </a:lnTo>
                  <a:lnTo>
                    <a:pt x="2657277" y="1111689"/>
                  </a:lnTo>
                  <a:lnTo>
                    <a:pt x="2661770" y="1113236"/>
                  </a:lnTo>
                  <a:lnTo>
                    <a:pt x="2670149" y="1118342"/>
                  </a:lnTo>
                  <a:lnTo>
                    <a:pt x="2689727" y="1135645"/>
                  </a:lnTo>
                  <a:lnTo>
                    <a:pt x="2697391" y="1153278"/>
                  </a:lnTo>
                  <a:lnTo>
                    <a:pt x="2712659" y="1199923"/>
                  </a:lnTo>
                  <a:lnTo>
                    <a:pt x="2720050" y="1227575"/>
                  </a:lnTo>
                  <a:lnTo>
                    <a:pt x="2725685" y="1236892"/>
                  </a:lnTo>
                  <a:lnTo>
                    <a:pt x="2728966" y="1239885"/>
                  </a:lnTo>
                  <a:lnTo>
                    <a:pt x="2732422" y="1241880"/>
                  </a:lnTo>
                  <a:lnTo>
                    <a:pt x="2735997" y="1243210"/>
                  </a:lnTo>
                  <a:lnTo>
                    <a:pt x="2740920" y="1242827"/>
                  </a:lnTo>
                  <a:lnTo>
                    <a:pt x="2806538" y="1225001"/>
                  </a:lnTo>
                  <a:lnTo>
                    <a:pt x="2822544" y="1227282"/>
                  </a:lnTo>
                  <a:lnTo>
                    <a:pt x="2836854" y="1232529"/>
                  </a:lnTo>
                  <a:lnTo>
                    <a:pt x="2852051" y="1242623"/>
                  </a:lnTo>
                  <a:lnTo>
                    <a:pt x="2860552" y="1249931"/>
                  </a:lnTo>
                  <a:lnTo>
                    <a:pt x="2872478" y="1267252"/>
                  </a:lnTo>
                  <a:lnTo>
                    <a:pt x="2891709" y="1299941"/>
                  </a:lnTo>
                  <a:lnTo>
                    <a:pt x="2895528" y="1304777"/>
                  </a:lnTo>
                  <a:lnTo>
                    <a:pt x="2899772" y="1313538"/>
                  </a:lnTo>
                  <a:lnTo>
                    <a:pt x="2900903" y="1317652"/>
                  </a:lnTo>
                  <a:lnTo>
                    <a:pt x="2905547" y="1325610"/>
                  </a:lnTo>
                  <a:lnTo>
                    <a:pt x="2908563" y="1329510"/>
                  </a:lnTo>
                  <a:lnTo>
                    <a:pt x="2911844" y="1332110"/>
                  </a:lnTo>
                  <a:lnTo>
                    <a:pt x="2915302" y="1333844"/>
                  </a:lnTo>
                  <a:lnTo>
                    <a:pt x="2918877" y="1334999"/>
                  </a:lnTo>
                  <a:lnTo>
                    <a:pt x="2922530" y="1334499"/>
                  </a:lnTo>
                  <a:lnTo>
                    <a:pt x="2926236" y="1332897"/>
                  </a:lnTo>
                  <a:lnTo>
                    <a:pt x="2947375" y="1321199"/>
                  </a:lnTo>
                  <a:lnTo>
                    <a:pt x="2961339" y="1317449"/>
                  </a:lnTo>
                  <a:lnTo>
                    <a:pt x="2968618" y="1316450"/>
                  </a:lnTo>
                  <a:lnTo>
                    <a:pt x="3033398" y="1294944"/>
                  </a:lnTo>
                  <a:lnTo>
                    <a:pt x="3052385" y="1292584"/>
                  </a:lnTo>
                  <a:lnTo>
                    <a:pt x="3057255" y="1293523"/>
                  </a:lnTo>
                  <a:lnTo>
                    <a:pt x="3066053" y="1297952"/>
                  </a:lnTo>
                  <a:lnTo>
                    <a:pt x="3078147" y="1307586"/>
                  </a:lnTo>
                  <a:lnTo>
                    <a:pt x="3080780" y="1311145"/>
                  </a:lnTo>
                  <a:lnTo>
                    <a:pt x="3097488" y="1341892"/>
                  </a:lnTo>
                  <a:lnTo>
                    <a:pt x="3102564" y="1347985"/>
                  </a:lnTo>
                  <a:lnTo>
                    <a:pt x="3107219" y="1352047"/>
                  </a:lnTo>
                  <a:lnTo>
                    <a:pt x="3115776" y="1356560"/>
                  </a:lnTo>
                  <a:lnTo>
                    <a:pt x="3123813" y="1358566"/>
                  </a:lnTo>
                  <a:lnTo>
                    <a:pt x="3192329" y="1361413"/>
                  </a:lnTo>
                  <a:lnTo>
                    <a:pt x="3202286" y="1366226"/>
                  </a:lnTo>
                  <a:lnTo>
                    <a:pt x="3215032" y="1376076"/>
                  </a:lnTo>
                  <a:lnTo>
                    <a:pt x="3217757" y="1382204"/>
                  </a:lnTo>
                  <a:lnTo>
                    <a:pt x="3224132" y="1409032"/>
                  </a:lnTo>
                  <a:lnTo>
                    <a:pt x="3242676" y="1445251"/>
                  </a:lnTo>
                  <a:lnTo>
                    <a:pt x="3246346" y="1447371"/>
                  </a:lnTo>
                  <a:lnTo>
                    <a:pt x="3257198" y="1449726"/>
                  </a:lnTo>
                  <a:lnTo>
                    <a:pt x="3271519" y="1451052"/>
                  </a:lnTo>
                  <a:lnTo>
                    <a:pt x="3275734" y="1449968"/>
                  </a:lnTo>
                  <a:lnTo>
                    <a:pt x="3308460" y="1433352"/>
                  </a:lnTo>
                  <a:lnTo>
                    <a:pt x="3334404" y="1429660"/>
                  </a:lnTo>
                  <a:lnTo>
                    <a:pt x="3339248" y="1429356"/>
                  </a:lnTo>
                  <a:lnTo>
                    <a:pt x="3343747" y="1430424"/>
                  </a:lnTo>
                  <a:lnTo>
                    <a:pt x="3352134" y="1434998"/>
                  </a:lnTo>
                  <a:lnTo>
                    <a:pt x="3360094" y="1444650"/>
                  </a:lnTo>
                  <a:lnTo>
                    <a:pt x="3363995" y="1450780"/>
                  </a:lnTo>
                  <a:lnTo>
                    <a:pt x="3368330" y="1464365"/>
                  </a:lnTo>
                  <a:lnTo>
                    <a:pt x="3372610" y="1498775"/>
                  </a:lnTo>
                  <a:lnTo>
                    <a:pt x="3374879" y="1502104"/>
                  </a:lnTo>
                  <a:lnTo>
                    <a:pt x="3377662" y="1504322"/>
                  </a:lnTo>
                  <a:lnTo>
                    <a:pt x="3390913" y="1506788"/>
                  </a:lnTo>
                  <a:lnTo>
                    <a:pt x="3412262" y="1508371"/>
                  </a:lnTo>
                  <a:lnTo>
                    <a:pt x="3414013" y="1509771"/>
                  </a:lnTo>
                  <a:lnTo>
                    <a:pt x="3415181" y="1511974"/>
                  </a:lnTo>
                  <a:lnTo>
                    <a:pt x="3416479" y="1517809"/>
                  </a:lnTo>
                  <a:lnTo>
                    <a:pt x="3416824" y="1521143"/>
                  </a:lnTo>
                  <a:lnTo>
                    <a:pt x="3417517" y="158877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290"/>
            <p:cNvSpPr/>
            <p:nvPr/>
          </p:nvSpPr>
          <p:spPr>
            <a:xfrm>
              <a:off x="4688502" y="2107964"/>
              <a:ext cx="2180929" cy="3687046"/>
            </a:xfrm>
            <a:custGeom>
              <a:avLst/>
              <a:gdLst/>
              <a:ahLst/>
              <a:cxnLst/>
              <a:rect l="0" t="0" r="0" b="0"/>
              <a:pathLst>
                <a:path w="2180929" h="3687046">
                  <a:moveTo>
                    <a:pt x="32088" y="6586"/>
                  </a:moveTo>
                  <a:lnTo>
                    <a:pt x="50291" y="518"/>
                  </a:lnTo>
                  <a:lnTo>
                    <a:pt x="56923" y="0"/>
                  </a:lnTo>
                  <a:lnTo>
                    <a:pt x="62614" y="925"/>
                  </a:lnTo>
                  <a:lnTo>
                    <a:pt x="74807" y="5467"/>
                  </a:lnTo>
                  <a:lnTo>
                    <a:pt x="75807" y="7110"/>
                  </a:lnTo>
                  <a:lnTo>
                    <a:pt x="76918" y="12322"/>
                  </a:lnTo>
                  <a:lnTo>
                    <a:pt x="77544" y="28464"/>
                  </a:lnTo>
                  <a:lnTo>
                    <a:pt x="74304" y="42133"/>
                  </a:lnTo>
                  <a:lnTo>
                    <a:pt x="22888" y="154151"/>
                  </a:lnTo>
                  <a:lnTo>
                    <a:pt x="5232" y="193113"/>
                  </a:lnTo>
                  <a:lnTo>
                    <a:pt x="0" y="212701"/>
                  </a:lnTo>
                  <a:lnTo>
                    <a:pt x="536" y="217656"/>
                  </a:lnTo>
                  <a:lnTo>
                    <a:pt x="2163" y="222229"/>
                  </a:lnTo>
                  <a:lnTo>
                    <a:pt x="4518" y="226548"/>
                  </a:lnTo>
                  <a:lnTo>
                    <a:pt x="7358" y="229427"/>
                  </a:lnTo>
                  <a:lnTo>
                    <a:pt x="10521" y="231347"/>
                  </a:lnTo>
                  <a:lnTo>
                    <a:pt x="13900" y="232626"/>
                  </a:lnTo>
                  <a:lnTo>
                    <a:pt x="37573" y="234680"/>
                  </a:lnTo>
                  <a:lnTo>
                    <a:pt x="51883" y="234961"/>
                  </a:lnTo>
                  <a:lnTo>
                    <a:pt x="110625" y="222983"/>
                  </a:lnTo>
                  <a:lnTo>
                    <a:pt x="176470" y="213729"/>
                  </a:lnTo>
                  <a:lnTo>
                    <a:pt x="185492" y="213261"/>
                  </a:lnTo>
                  <a:lnTo>
                    <a:pt x="202291" y="216128"/>
                  </a:lnTo>
                  <a:lnTo>
                    <a:pt x="216953" y="221636"/>
                  </a:lnTo>
                  <a:lnTo>
                    <a:pt x="227704" y="228317"/>
                  </a:lnTo>
                  <a:lnTo>
                    <a:pt x="231078" y="233146"/>
                  </a:lnTo>
                  <a:lnTo>
                    <a:pt x="234828" y="245286"/>
                  </a:lnTo>
                  <a:lnTo>
                    <a:pt x="236939" y="266400"/>
                  </a:lnTo>
                  <a:lnTo>
                    <a:pt x="231496" y="294811"/>
                  </a:lnTo>
                  <a:lnTo>
                    <a:pt x="193155" y="385999"/>
                  </a:lnTo>
                  <a:lnTo>
                    <a:pt x="164540" y="442018"/>
                  </a:lnTo>
                  <a:lnTo>
                    <a:pt x="159146" y="471292"/>
                  </a:lnTo>
                  <a:lnTo>
                    <a:pt x="158080" y="489680"/>
                  </a:lnTo>
                  <a:lnTo>
                    <a:pt x="159262" y="492479"/>
                  </a:lnTo>
                  <a:lnTo>
                    <a:pt x="161320" y="494344"/>
                  </a:lnTo>
                  <a:lnTo>
                    <a:pt x="163963" y="495588"/>
                  </a:lnTo>
                  <a:lnTo>
                    <a:pt x="179817" y="497338"/>
                  </a:lnTo>
                  <a:lnTo>
                    <a:pt x="193419" y="494361"/>
                  </a:lnTo>
                  <a:lnTo>
                    <a:pt x="253185" y="469966"/>
                  </a:lnTo>
                  <a:lnTo>
                    <a:pt x="300798" y="457573"/>
                  </a:lnTo>
                  <a:lnTo>
                    <a:pt x="358586" y="452814"/>
                  </a:lnTo>
                  <a:lnTo>
                    <a:pt x="365323" y="453931"/>
                  </a:lnTo>
                  <a:lnTo>
                    <a:pt x="376196" y="458559"/>
                  </a:lnTo>
                  <a:lnTo>
                    <a:pt x="385261" y="468236"/>
                  </a:lnTo>
                  <a:lnTo>
                    <a:pt x="389457" y="474372"/>
                  </a:lnTo>
                  <a:lnTo>
                    <a:pt x="394118" y="487964"/>
                  </a:lnTo>
                  <a:lnTo>
                    <a:pt x="397111" y="517386"/>
                  </a:lnTo>
                  <a:lnTo>
                    <a:pt x="369208" y="619843"/>
                  </a:lnTo>
                  <a:lnTo>
                    <a:pt x="364301" y="690108"/>
                  </a:lnTo>
                  <a:lnTo>
                    <a:pt x="365324" y="698487"/>
                  </a:lnTo>
                  <a:lnTo>
                    <a:pt x="367275" y="704073"/>
                  </a:lnTo>
                  <a:lnTo>
                    <a:pt x="379532" y="719106"/>
                  </a:lnTo>
                  <a:lnTo>
                    <a:pt x="383097" y="721629"/>
                  </a:lnTo>
                  <a:lnTo>
                    <a:pt x="390445" y="724433"/>
                  </a:lnTo>
                  <a:lnTo>
                    <a:pt x="407790" y="726011"/>
                  </a:lnTo>
                  <a:lnTo>
                    <a:pt x="421739" y="722994"/>
                  </a:lnTo>
                  <a:lnTo>
                    <a:pt x="460213" y="708411"/>
                  </a:lnTo>
                  <a:lnTo>
                    <a:pt x="498361" y="701336"/>
                  </a:lnTo>
                  <a:lnTo>
                    <a:pt x="514910" y="696364"/>
                  </a:lnTo>
                  <a:lnTo>
                    <a:pt x="561586" y="692735"/>
                  </a:lnTo>
                  <a:lnTo>
                    <a:pt x="576876" y="692541"/>
                  </a:lnTo>
                  <a:lnTo>
                    <a:pt x="583240" y="693759"/>
                  </a:lnTo>
                  <a:lnTo>
                    <a:pt x="593698" y="698499"/>
                  </a:lnTo>
                  <a:lnTo>
                    <a:pt x="606725" y="708308"/>
                  </a:lnTo>
                  <a:lnTo>
                    <a:pt x="609489" y="711891"/>
                  </a:lnTo>
                  <a:lnTo>
                    <a:pt x="612561" y="719258"/>
                  </a:lnTo>
                  <a:lnTo>
                    <a:pt x="614802" y="757842"/>
                  </a:lnTo>
                  <a:lnTo>
                    <a:pt x="611535" y="772701"/>
                  </a:lnTo>
                  <a:lnTo>
                    <a:pt x="571590" y="878848"/>
                  </a:lnTo>
                  <a:lnTo>
                    <a:pt x="563966" y="898447"/>
                  </a:lnTo>
                  <a:lnTo>
                    <a:pt x="559072" y="928340"/>
                  </a:lnTo>
                  <a:lnTo>
                    <a:pt x="558106" y="946850"/>
                  </a:lnTo>
                  <a:lnTo>
                    <a:pt x="559296" y="949659"/>
                  </a:lnTo>
                  <a:lnTo>
                    <a:pt x="561360" y="951531"/>
                  </a:lnTo>
                  <a:lnTo>
                    <a:pt x="564006" y="952779"/>
                  </a:lnTo>
                  <a:lnTo>
                    <a:pt x="577378" y="962638"/>
                  </a:lnTo>
                  <a:lnTo>
                    <a:pt x="584742" y="964898"/>
                  </a:lnTo>
                  <a:lnTo>
                    <a:pt x="602096" y="966170"/>
                  </a:lnTo>
                  <a:lnTo>
                    <a:pt x="655542" y="956817"/>
                  </a:lnTo>
                  <a:lnTo>
                    <a:pt x="671552" y="959347"/>
                  </a:lnTo>
                  <a:lnTo>
                    <a:pt x="685864" y="964705"/>
                  </a:lnTo>
                  <a:lnTo>
                    <a:pt x="701061" y="974862"/>
                  </a:lnTo>
                  <a:lnTo>
                    <a:pt x="709563" y="982184"/>
                  </a:lnTo>
                  <a:lnTo>
                    <a:pt x="712338" y="987184"/>
                  </a:lnTo>
                  <a:lnTo>
                    <a:pt x="715421" y="999514"/>
                  </a:lnTo>
                  <a:lnTo>
                    <a:pt x="717157" y="1026803"/>
                  </a:lnTo>
                  <a:lnTo>
                    <a:pt x="711603" y="1059019"/>
                  </a:lnTo>
                  <a:lnTo>
                    <a:pt x="656888" y="1163209"/>
                  </a:lnTo>
                  <a:lnTo>
                    <a:pt x="635467" y="1214018"/>
                  </a:lnTo>
                  <a:lnTo>
                    <a:pt x="629120" y="1251227"/>
                  </a:lnTo>
                  <a:lnTo>
                    <a:pt x="629499" y="1260526"/>
                  </a:lnTo>
                  <a:lnTo>
                    <a:pt x="631022" y="1267996"/>
                  </a:lnTo>
                  <a:lnTo>
                    <a:pt x="633307" y="1274246"/>
                  </a:lnTo>
                  <a:lnTo>
                    <a:pt x="636101" y="1278412"/>
                  </a:lnTo>
                  <a:lnTo>
                    <a:pt x="639233" y="1281190"/>
                  </a:lnTo>
                  <a:lnTo>
                    <a:pt x="642591" y="1283042"/>
                  </a:lnTo>
                  <a:lnTo>
                    <a:pt x="647370" y="1283006"/>
                  </a:lnTo>
                  <a:lnTo>
                    <a:pt x="711685" y="1267710"/>
                  </a:lnTo>
                  <a:lnTo>
                    <a:pt x="777727" y="1264110"/>
                  </a:lnTo>
                  <a:lnTo>
                    <a:pt x="833228" y="1263898"/>
                  </a:lnTo>
                  <a:lnTo>
                    <a:pt x="837961" y="1266434"/>
                  </a:lnTo>
                  <a:lnTo>
                    <a:pt x="858614" y="1289637"/>
                  </a:lnTo>
                  <a:lnTo>
                    <a:pt x="861235" y="1296293"/>
                  </a:lnTo>
                  <a:lnTo>
                    <a:pt x="865442" y="1330965"/>
                  </a:lnTo>
                  <a:lnTo>
                    <a:pt x="865787" y="1339085"/>
                  </a:lnTo>
                  <a:lnTo>
                    <a:pt x="860205" y="1368717"/>
                  </a:lnTo>
                  <a:lnTo>
                    <a:pt x="837633" y="1451304"/>
                  </a:lnTo>
                  <a:lnTo>
                    <a:pt x="822665" y="1531734"/>
                  </a:lnTo>
                  <a:lnTo>
                    <a:pt x="823299" y="1538971"/>
                  </a:lnTo>
                  <a:lnTo>
                    <a:pt x="824992" y="1545066"/>
                  </a:lnTo>
                  <a:lnTo>
                    <a:pt x="830766" y="1557905"/>
                  </a:lnTo>
                  <a:lnTo>
                    <a:pt x="833780" y="1558959"/>
                  </a:lnTo>
                  <a:lnTo>
                    <a:pt x="857813" y="1560788"/>
                  </a:lnTo>
                  <a:lnTo>
                    <a:pt x="911662" y="1551886"/>
                  </a:lnTo>
                  <a:lnTo>
                    <a:pt x="967495" y="1542824"/>
                  </a:lnTo>
                  <a:lnTo>
                    <a:pt x="992231" y="1540258"/>
                  </a:lnTo>
                  <a:lnTo>
                    <a:pt x="1015078" y="1542504"/>
                  </a:lnTo>
                  <a:lnTo>
                    <a:pt x="1035392" y="1547736"/>
                  </a:lnTo>
                  <a:lnTo>
                    <a:pt x="1048654" y="1554295"/>
                  </a:lnTo>
                  <a:lnTo>
                    <a:pt x="1063260" y="1565127"/>
                  </a:lnTo>
                  <a:lnTo>
                    <a:pt x="1066246" y="1571393"/>
                  </a:lnTo>
                  <a:lnTo>
                    <a:pt x="1069563" y="1588515"/>
                  </a:lnTo>
                  <a:lnTo>
                    <a:pt x="1064265" y="1615599"/>
                  </a:lnTo>
                  <a:lnTo>
                    <a:pt x="1052302" y="1654388"/>
                  </a:lnTo>
                  <a:lnTo>
                    <a:pt x="1052590" y="1660110"/>
                  </a:lnTo>
                  <a:lnTo>
                    <a:pt x="1056298" y="1673242"/>
                  </a:lnTo>
                  <a:lnTo>
                    <a:pt x="1059065" y="1677760"/>
                  </a:lnTo>
                  <a:lnTo>
                    <a:pt x="1062179" y="1680772"/>
                  </a:lnTo>
                  <a:lnTo>
                    <a:pt x="1070235" y="1685605"/>
                  </a:lnTo>
                  <a:lnTo>
                    <a:pt x="1078110" y="1682880"/>
                  </a:lnTo>
                  <a:lnTo>
                    <a:pt x="1088806" y="1678705"/>
                  </a:lnTo>
                  <a:lnTo>
                    <a:pt x="1097794" y="1676849"/>
                  </a:lnTo>
                  <a:lnTo>
                    <a:pt x="1106021" y="1672638"/>
                  </a:lnTo>
                  <a:lnTo>
                    <a:pt x="1109994" y="1669737"/>
                  </a:lnTo>
                  <a:lnTo>
                    <a:pt x="1121180" y="1666514"/>
                  </a:lnTo>
                  <a:lnTo>
                    <a:pt x="1134618" y="1663811"/>
                  </a:lnTo>
                  <a:lnTo>
                    <a:pt x="1160556" y="1655115"/>
                  </a:lnTo>
                  <a:lnTo>
                    <a:pt x="1165399" y="1654245"/>
                  </a:lnTo>
                  <a:lnTo>
                    <a:pt x="1169899" y="1654935"/>
                  </a:lnTo>
                  <a:lnTo>
                    <a:pt x="1178285" y="1659089"/>
                  </a:lnTo>
                  <a:lnTo>
                    <a:pt x="1190146" y="1668567"/>
                  </a:lnTo>
                  <a:lnTo>
                    <a:pt x="1192747" y="1673373"/>
                  </a:lnTo>
                  <a:lnTo>
                    <a:pt x="1195636" y="1685487"/>
                  </a:lnTo>
                  <a:lnTo>
                    <a:pt x="1195137" y="1692273"/>
                  </a:lnTo>
                  <a:lnTo>
                    <a:pt x="1181836" y="1734993"/>
                  </a:lnTo>
                  <a:lnTo>
                    <a:pt x="1135221" y="1835977"/>
                  </a:lnTo>
                  <a:lnTo>
                    <a:pt x="1097363" y="1913019"/>
                  </a:lnTo>
                  <a:lnTo>
                    <a:pt x="1083393" y="1935929"/>
                  </a:lnTo>
                  <a:lnTo>
                    <a:pt x="1075529" y="1961837"/>
                  </a:lnTo>
                  <a:lnTo>
                    <a:pt x="1073689" y="1973289"/>
                  </a:lnTo>
                  <a:lnTo>
                    <a:pt x="1074469" y="1976852"/>
                  </a:lnTo>
                  <a:lnTo>
                    <a:pt x="1076258" y="1979226"/>
                  </a:lnTo>
                  <a:lnTo>
                    <a:pt x="1078721" y="1980809"/>
                  </a:lnTo>
                  <a:lnTo>
                    <a:pt x="1081633" y="1980595"/>
                  </a:lnTo>
                  <a:lnTo>
                    <a:pt x="1084845" y="1979182"/>
                  </a:lnTo>
                  <a:lnTo>
                    <a:pt x="1141599" y="1943517"/>
                  </a:lnTo>
                  <a:lnTo>
                    <a:pt x="1195895" y="1913095"/>
                  </a:lnTo>
                  <a:lnTo>
                    <a:pt x="1214392" y="1908023"/>
                  </a:lnTo>
                  <a:lnTo>
                    <a:pt x="1222881" y="1907940"/>
                  </a:lnTo>
                  <a:lnTo>
                    <a:pt x="1239085" y="1911236"/>
                  </a:lnTo>
                  <a:lnTo>
                    <a:pt x="1251368" y="1916933"/>
                  </a:lnTo>
                  <a:lnTo>
                    <a:pt x="1256421" y="1920231"/>
                  </a:lnTo>
                  <a:lnTo>
                    <a:pt x="1259790" y="1924969"/>
                  </a:lnTo>
                  <a:lnTo>
                    <a:pt x="1271708" y="1958064"/>
                  </a:lnTo>
                  <a:lnTo>
                    <a:pt x="1272521" y="1966702"/>
                  </a:lnTo>
                  <a:lnTo>
                    <a:pt x="1267221" y="2074777"/>
                  </a:lnTo>
                  <a:lnTo>
                    <a:pt x="1266836" y="2099685"/>
                  </a:lnTo>
                  <a:lnTo>
                    <a:pt x="1268003" y="2108105"/>
                  </a:lnTo>
                  <a:lnTo>
                    <a:pt x="1272687" y="2120848"/>
                  </a:lnTo>
                  <a:lnTo>
                    <a:pt x="1276984" y="2124753"/>
                  </a:lnTo>
                  <a:lnTo>
                    <a:pt x="1282388" y="2127358"/>
                  </a:lnTo>
                  <a:lnTo>
                    <a:pt x="1298743" y="2131022"/>
                  </a:lnTo>
                  <a:lnTo>
                    <a:pt x="1365153" y="2132505"/>
                  </a:lnTo>
                  <a:lnTo>
                    <a:pt x="1379364" y="2132539"/>
                  </a:lnTo>
                  <a:lnTo>
                    <a:pt x="1384932" y="2133818"/>
                  </a:lnTo>
                  <a:lnTo>
                    <a:pt x="1413103" y="2148472"/>
                  </a:lnTo>
                  <a:lnTo>
                    <a:pt x="1417584" y="2153330"/>
                  </a:lnTo>
                  <a:lnTo>
                    <a:pt x="1420572" y="2159108"/>
                  </a:lnTo>
                  <a:lnTo>
                    <a:pt x="1423891" y="2172302"/>
                  </a:lnTo>
                  <a:lnTo>
                    <a:pt x="1426444" y="2267281"/>
                  </a:lnTo>
                  <a:lnTo>
                    <a:pt x="1415585" y="2382373"/>
                  </a:lnTo>
                  <a:lnTo>
                    <a:pt x="1418712" y="2399378"/>
                  </a:lnTo>
                  <a:lnTo>
                    <a:pt x="1424335" y="2411169"/>
                  </a:lnTo>
                  <a:lnTo>
                    <a:pt x="1431067" y="2420643"/>
                  </a:lnTo>
                  <a:lnTo>
                    <a:pt x="1461448" y="2447468"/>
                  </a:lnTo>
                  <a:lnTo>
                    <a:pt x="1472962" y="2466832"/>
                  </a:lnTo>
                  <a:lnTo>
                    <a:pt x="1478926" y="2484752"/>
                  </a:lnTo>
                  <a:lnTo>
                    <a:pt x="1482755" y="2516952"/>
                  </a:lnTo>
                  <a:lnTo>
                    <a:pt x="1484912" y="2596772"/>
                  </a:lnTo>
                  <a:lnTo>
                    <a:pt x="1493531" y="2629885"/>
                  </a:lnTo>
                  <a:lnTo>
                    <a:pt x="1496604" y="2631752"/>
                  </a:lnTo>
                  <a:lnTo>
                    <a:pt x="1506790" y="2633826"/>
                  </a:lnTo>
                  <a:lnTo>
                    <a:pt x="1520737" y="2634994"/>
                  </a:lnTo>
                  <a:lnTo>
                    <a:pt x="1593771" y="2625601"/>
                  </a:lnTo>
                  <a:lnTo>
                    <a:pt x="1616924" y="2624513"/>
                  </a:lnTo>
                  <a:lnTo>
                    <a:pt x="1623315" y="2625631"/>
                  </a:lnTo>
                  <a:lnTo>
                    <a:pt x="1633803" y="2630259"/>
                  </a:lnTo>
                  <a:lnTo>
                    <a:pt x="1646848" y="2640005"/>
                  </a:lnTo>
                  <a:lnTo>
                    <a:pt x="1658756" y="2657003"/>
                  </a:lnTo>
                  <a:lnTo>
                    <a:pt x="1663101" y="2670872"/>
                  </a:lnTo>
                  <a:lnTo>
                    <a:pt x="1669874" y="2766041"/>
                  </a:lnTo>
                  <a:lnTo>
                    <a:pt x="1678984" y="2817679"/>
                  </a:lnTo>
                  <a:lnTo>
                    <a:pt x="1686062" y="2837110"/>
                  </a:lnTo>
                  <a:lnTo>
                    <a:pt x="1689727" y="2842292"/>
                  </a:lnTo>
                  <a:lnTo>
                    <a:pt x="1698456" y="2849319"/>
                  </a:lnTo>
                  <a:lnTo>
                    <a:pt x="1710802" y="2856676"/>
                  </a:lnTo>
                  <a:lnTo>
                    <a:pt x="1728143" y="2860793"/>
                  </a:lnTo>
                  <a:lnTo>
                    <a:pt x="1746010" y="2863892"/>
                  </a:lnTo>
                  <a:lnTo>
                    <a:pt x="1758184" y="2869503"/>
                  </a:lnTo>
                  <a:lnTo>
                    <a:pt x="1772178" y="2879802"/>
                  </a:lnTo>
                  <a:lnTo>
                    <a:pt x="1780398" y="2890544"/>
                  </a:lnTo>
                  <a:lnTo>
                    <a:pt x="1784368" y="2896964"/>
                  </a:lnTo>
                  <a:lnTo>
                    <a:pt x="1788779" y="2910872"/>
                  </a:lnTo>
                  <a:lnTo>
                    <a:pt x="1791843" y="2979467"/>
                  </a:lnTo>
                  <a:lnTo>
                    <a:pt x="1793565" y="3091680"/>
                  </a:lnTo>
                  <a:lnTo>
                    <a:pt x="1802147" y="3118220"/>
                  </a:lnTo>
                  <a:lnTo>
                    <a:pt x="1803947" y="3121138"/>
                  </a:lnTo>
                  <a:lnTo>
                    <a:pt x="1806417" y="3123084"/>
                  </a:lnTo>
                  <a:lnTo>
                    <a:pt x="1809335" y="3124381"/>
                  </a:lnTo>
                  <a:lnTo>
                    <a:pt x="1819507" y="3132275"/>
                  </a:lnTo>
                  <a:lnTo>
                    <a:pt x="1824410" y="3134318"/>
                  </a:lnTo>
                  <a:lnTo>
                    <a:pt x="1836633" y="3136589"/>
                  </a:lnTo>
                  <a:lnTo>
                    <a:pt x="1850531" y="3144371"/>
                  </a:lnTo>
                  <a:lnTo>
                    <a:pt x="1874081" y="3163996"/>
                  </a:lnTo>
                  <a:lnTo>
                    <a:pt x="1882838" y="3182376"/>
                  </a:lnTo>
                  <a:lnTo>
                    <a:pt x="1889694" y="3206208"/>
                  </a:lnTo>
                  <a:lnTo>
                    <a:pt x="1903821" y="3288668"/>
                  </a:lnTo>
                  <a:lnTo>
                    <a:pt x="1910873" y="3305942"/>
                  </a:lnTo>
                  <a:lnTo>
                    <a:pt x="1921982" y="3322807"/>
                  </a:lnTo>
                  <a:lnTo>
                    <a:pt x="1925748" y="3326110"/>
                  </a:lnTo>
                  <a:lnTo>
                    <a:pt x="1929528" y="3328312"/>
                  </a:lnTo>
                  <a:lnTo>
                    <a:pt x="1937114" y="3330758"/>
                  </a:lnTo>
                  <a:lnTo>
                    <a:pt x="1952336" y="3332136"/>
                  </a:lnTo>
                  <a:lnTo>
                    <a:pt x="1983516" y="3333814"/>
                  </a:lnTo>
                  <a:lnTo>
                    <a:pt x="1997093" y="3338707"/>
                  </a:lnTo>
                  <a:lnTo>
                    <a:pt x="2011876" y="3348602"/>
                  </a:lnTo>
                  <a:lnTo>
                    <a:pt x="2020280" y="3359249"/>
                  </a:lnTo>
                  <a:lnTo>
                    <a:pt x="2036023" y="3380713"/>
                  </a:lnTo>
                  <a:lnTo>
                    <a:pt x="2040326" y="3399344"/>
                  </a:lnTo>
                  <a:lnTo>
                    <a:pt x="2043508" y="3422018"/>
                  </a:lnTo>
                  <a:lnTo>
                    <a:pt x="2063130" y="3486334"/>
                  </a:lnTo>
                  <a:lnTo>
                    <a:pt x="2066836" y="3492278"/>
                  </a:lnTo>
                  <a:lnTo>
                    <a:pt x="2081908" y="3507885"/>
                  </a:lnTo>
                  <a:lnTo>
                    <a:pt x="2085705" y="3510455"/>
                  </a:lnTo>
                  <a:lnTo>
                    <a:pt x="2093310" y="3513311"/>
                  </a:lnTo>
                  <a:lnTo>
                    <a:pt x="2104732" y="3514919"/>
                  </a:lnTo>
                  <a:lnTo>
                    <a:pt x="2108540" y="3516414"/>
                  </a:lnTo>
                  <a:lnTo>
                    <a:pt x="2116159" y="3521462"/>
                  </a:lnTo>
                  <a:lnTo>
                    <a:pt x="2118698" y="3524587"/>
                  </a:lnTo>
                  <a:lnTo>
                    <a:pt x="2120391" y="3527940"/>
                  </a:lnTo>
                  <a:lnTo>
                    <a:pt x="2121521" y="3531445"/>
                  </a:lnTo>
                  <a:lnTo>
                    <a:pt x="2126161" y="3538726"/>
                  </a:lnTo>
                  <a:lnTo>
                    <a:pt x="2132456" y="3547466"/>
                  </a:lnTo>
                  <a:lnTo>
                    <a:pt x="2139488" y="3559817"/>
                  </a:lnTo>
                  <a:lnTo>
                    <a:pt x="2143460" y="3573773"/>
                  </a:lnTo>
                  <a:lnTo>
                    <a:pt x="2146636" y="3683141"/>
                  </a:lnTo>
                  <a:lnTo>
                    <a:pt x="2147907" y="3684442"/>
                  </a:lnTo>
                  <a:lnTo>
                    <a:pt x="2150023" y="3685310"/>
                  </a:lnTo>
                  <a:lnTo>
                    <a:pt x="2159071" y="3686531"/>
                  </a:lnTo>
                  <a:lnTo>
                    <a:pt x="2180928" y="368704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069329" y="2651759"/>
            <a:ext cx="1459930" cy="514351"/>
            <a:chOff x="6069329" y="2651759"/>
            <a:chExt cx="1459930" cy="514351"/>
          </a:xfrm>
        </p:grpSpPr>
        <p:sp>
          <p:nvSpPr>
            <p:cNvPr id="17" name="SMARTPenAnnotation291"/>
            <p:cNvSpPr/>
            <p:nvPr/>
          </p:nvSpPr>
          <p:spPr>
            <a:xfrm>
              <a:off x="6069329" y="2674684"/>
              <a:ext cx="400051" cy="491426"/>
            </a:xfrm>
            <a:custGeom>
              <a:avLst/>
              <a:gdLst/>
              <a:ahLst/>
              <a:cxnLst/>
              <a:rect l="0" t="0" r="0" b="0"/>
              <a:pathLst>
                <a:path w="400051" h="491426">
                  <a:moveTo>
                    <a:pt x="0" y="491425"/>
                  </a:moveTo>
                  <a:lnTo>
                    <a:pt x="0" y="457372"/>
                  </a:lnTo>
                  <a:lnTo>
                    <a:pt x="1271" y="448403"/>
                  </a:lnTo>
                  <a:lnTo>
                    <a:pt x="3387" y="437344"/>
                  </a:lnTo>
                  <a:lnTo>
                    <a:pt x="6068" y="424891"/>
                  </a:lnTo>
                  <a:lnTo>
                    <a:pt x="9125" y="402619"/>
                  </a:lnTo>
                  <a:lnTo>
                    <a:pt x="15909" y="340619"/>
                  </a:lnTo>
                  <a:lnTo>
                    <a:pt x="19497" y="314688"/>
                  </a:lnTo>
                  <a:lnTo>
                    <a:pt x="23158" y="293591"/>
                  </a:lnTo>
                  <a:lnTo>
                    <a:pt x="26868" y="275716"/>
                  </a:lnTo>
                  <a:lnTo>
                    <a:pt x="30613" y="259989"/>
                  </a:lnTo>
                  <a:lnTo>
                    <a:pt x="34378" y="245694"/>
                  </a:lnTo>
                  <a:lnTo>
                    <a:pt x="38159" y="232355"/>
                  </a:lnTo>
                  <a:lnTo>
                    <a:pt x="44490" y="213302"/>
                  </a:lnTo>
                  <a:lnTo>
                    <a:pt x="61683" y="165038"/>
                  </a:lnTo>
                  <a:lnTo>
                    <a:pt x="86716" y="98949"/>
                  </a:lnTo>
                  <a:lnTo>
                    <a:pt x="93371" y="83724"/>
                  </a:lnTo>
                  <a:lnTo>
                    <a:pt x="99077" y="72305"/>
                  </a:lnTo>
                  <a:lnTo>
                    <a:pt x="104152" y="63422"/>
                  </a:lnTo>
                  <a:lnTo>
                    <a:pt x="113176" y="46778"/>
                  </a:lnTo>
                  <a:lnTo>
                    <a:pt x="121421" y="32185"/>
                  </a:lnTo>
                  <a:lnTo>
                    <a:pt x="133203" y="16829"/>
                  </a:lnTo>
                  <a:lnTo>
                    <a:pt x="140905" y="8290"/>
                  </a:lnTo>
                  <a:lnTo>
                    <a:pt x="144737" y="5505"/>
                  </a:lnTo>
                  <a:lnTo>
                    <a:pt x="152381" y="2411"/>
                  </a:lnTo>
                  <a:lnTo>
                    <a:pt x="163825" y="669"/>
                  </a:lnTo>
                  <a:lnTo>
                    <a:pt x="174835" y="262"/>
                  </a:lnTo>
                  <a:lnTo>
                    <a:pt x="196531" y="0"/>
                  </a:lnTo>
                  <a:lnTo>
                    <a:pt x="200871" y="1248"/>
                  </a:lnTo>
                  <a:lnTo>
                    <a:pt x="209079" y="6022"/>
                  </a:lnTo>
                  <a:lnTo>
                    <a:pt x="220841" y="15850"/>
                  </a:lnTo>
                  <a:lnTo>
                    <a:pt x="232369" y="26805"/>
                  </a:lnTo>
                  <a:lnTo>
                    <a:pt x="240012" y="37701"/>
                  </a:lnTo>
                  <a:lnTo>
                    <a:pt x="243828" y="44163"/>
                  </a:lnTo>
                  <a:lnTo>
                    <a:pt x="250182" y="57360"/>
                  </a:lnTo>
                  <a:lnTo>
                    <a:pt x="267403" y="95731"/>
                  </a:lnTo>
                  <a:lnTo>
                    <a:pt x="313861" y="201749"/>
                  </a:lnTo>
                  <a:lnTo>
                    <a:pt x="319731" y="214488"/>
                  </a:lnTo>
                  <a:lnTo>
                    <a:pt x="323644" y="226791"/>
                  </a:lnTo>
                  <a:lnTo>
                    <a:pt x="326253" y="238802"/>
                  </a:lnTo>
                  <a:lnTo>
                    <a:pt x="327992" y="250620"/>
                  </a:lnTo>
                  <a:lnTo>
                    <a:pt x="330421" y="261038"/>
                  </a:lnTo>
                  <a:lnTo>
                    <a:pt x="333311" y="270524"/>
                  </a:lnTo>
                  <a:lnTo>
                    <a:pt x="339908" y="289107"/>
                  </a:lnTo>
                  <a:lnTo>
                    <a:pt x="347074" y="310066"/>
                  </a:lnTo>
                  <a:lnTo>
                    <a:pt x="350763" y="319719"/>
                  </a:lnTo>
                  <a:lnTo>
                    <a:pt x="354492" y="328695"/>
                  </a:lnTo>
                  <a:lnTo>
                    <a:pt x="358248" y="337218"/>
                  </a:lnTo>
                  <a:lnTo>
                    <a:pt x="360752" y="345441"/>
                  </a:lnTo>
                  <a:lnTo>
                    <a:pt x="362422" y="353462"/>
                  </a:lnTo>
                  <a:lnTo>
                    <a:pt x="363535" y="361350"/>
                  </a:lnTo>
                  <a:lnTo>
                    <a:pt x="365547" y="369149"/>
                  </a:lnTo>
                  <a:lnTo>
                    <a:pt x="368158" y="376888"/>
                  </a:lnTo>
                  <a:lnTo>
                    <a:pt x="371168" y="384587"/>
                  </a:lnTo>
                  <a:lnTo>
                    <a:pt x="374446" y="396070"/>
                  </a:lnTo>
                  <a:lnTo>
                    <a:pt x="377901" y="410075"/>
                  </a:lnTo>
                  <a:lnTo>
                    <a:pt x="381474" y="425762"/>
                  </a:lnTo>
                  <a:lnTo>
                    <a:pt x="383856" y="437490"/>
                  </a:lnTo>
                  <a:lnTo>
                    <a:pt x="385444" y="446578"/>
                  </a:lnTo>
                  <a:lnTo>
                    <a:pt x="387209" y="460063"/>
                  </a:lnTo>
                  <a:lnTo>
                    <a:pt x="387993" y="470290"/>
                  </a:lnTo>
                  <a:lnTo>
                    <a:pt x="389472" y="473525"/>
                  </a:lnTo>
                  <a:lnTo>
                    <a:pt x="391728" y="475682"/>
                  </a:lnTo>
                  <a:lnTo>
                    <a:pt x="400050" y="491425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292"/>
            <p:cNvSpPr/>
            <p:nvPr/>
          </p:nvSpPr>
          <p:spPr>
            <a:xfrm>
              <a:off x="6080759" y="2926079"/>
              <a:ext cx="411481" cy="91441"/>
            </a:xfrm>
            <a:custGeom>
              <a:avLst/>
              <a:gdLst/>
              <a:ahLst/>
              <a:cxnLst/>
              <a:rect l="0" t="0" r="0" b="0"/>
              <a:pathLst>
                <a:path w="411481" h="91441">
                  <a:moveTo>
                    <a:pt x="0" y="91440"/>
                  </a:moveTo>
                  <a:lnTo>
                    <a:pt x="0" y="85373"/>
                  </a:lnTo>
                  <a:lnTo>
                    <a:pt x="1271" y="83585"/>
                  </a:lnTo>
                  <a:lnTo>
                    <a:pt x="3387" y="82393"/>
                  </a:lnTo>
                  <a:lnTo>
                    <a:pt x="6069" y="81599"/>
                  </a:lnTo>
                  <a:lnTo>
                    <a:pt x="36140" y="77330"/>
                  </a:lnTo>
                  <a:lnTo>
                    <a:pt x="58384" y="74413"/>
                  </a:lnTo>
                  <a:lnTo>
                    <a:pt x="77022" y="72469"/>
                  </a:lnTo>
                  <a:lnTo>
                    <a:pt x="93259" y="71173"/>
                  </a:lnTo>
                  <a:lnTo>
                    <a:pt x="107893" y="70309"/>
                  </a:lnTo>
                  <a:lnTo>
                    <a:pt x="125269" y="67192"/>
                  </a:lnTo>
                  <a:lnTo>
                    <a:pt x="144472" y="62575"/>
                  </a:lnTo>
                  <a:lnTo>
                    <a:pt x="164895" y="56957"/>
                  </a:lnTo>
                  <a:lnTo>
                    <a:pt x="181050" y="53212"/>
                  </a:lnTo>
                  <a:lnTo>
                    <a:pt x="194361" y="50714"/>
                  </a:lnTo>
                  <a:lnTo>
                    <a:pt x="205773" y="49050"/>
                  </a:lnTo>
                  <a:lnTo>
                    <a:pt x="215922" y="46670"/>
                  </a:lnTo>
                  <a:lnTo>
                    <a:pt x="225229" y="43813"/>
                  </a:lnTo>
                  <a:lnTo>
                    <a:pt x="233972" y="40639"/>
                  </a:lnTo>
                  <a:lnTo>
                    <a:pt x="242342" y="38523"/>
                  </a:lnTo>
                  <a:lnTo>
                    <a:pt x="250461" y="37112"/>
                  </a:lnTo>
                  <a:lnTo>
                    <a:pt x="258414" y="36172"/>
                  </a:lnTo>
                  <a:lnTo>
                    <a:pt x="266257" y="34275"/>
                  </a:lnTo>
                  <a:lnTo>
                    <a:pt x="274025" y="31740"/>
                  </a:lnTo>
                  <a:lnTo>
                    <a:pt x="281743" y="28780"/>
                  </a:lnTo>
                  <a:lnTo>
                    <a:pt x="288160" y="26807"/>
                  </a:lnTo>
                  <a:lnTo>
                    <a:pt x="298674" y="24614"/>
                  </a:lnTo>
                  <a:lnTo>
                    <a:pt x="304526" y="22760"/>
                  </a:lnTo>
                  <a:lnTo>
                    <a:pt x="310968" y="20253"/>
                  </a:lnTo>
                  <a:lnTo>
                    <a:pt x="317802" y="17312"/>
                  </a:lnTo>
                  <a:lnTo>
                    <a:pt x="323628" y="15352"/>
                  </a:lnTo>
                  <a:lnTo>
                    <a:pt x="333489" y="13173"/>
                  </a:lnTo>
                  <a:lnTo>
                    <a:pt x="345491" y="12205"/>
                  </a:lnTo>
                  <a:lnTo>
                    <a:pt x="358022" y="11775"/>
                  </a:lnTo>
                  <a:lnTo>
                    <a:pt x="367824" y="11584"/>
                  </a:lnTo>
                  <a:lnTo>
                    <a:pt x="372216" y="10263"/>
                  </a:lnTo>
                  <a:lnTo>
                    <a:pt x="376415" y="8112"/>
                  </a:lnTo>
                  <a:lnTo>
                    <a:pt x="380483" y="5408"/>
                  </a:lnTo>
                  <a:lnTo>
                    <a:pt x="385736" y="3605"/>
                  </a:lnTo>
                  <a:lnTo>
                    <a:pt x="391777" y="2404"/>
                  </a:lnTo>
                  <a:lnTo>
                    <a:pt x="411480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293"/>
            <p:cNvSpPr/>
            <p:nvPr/>
          </p:nvSpPr>
          <p:spPr>
            <a:xfrm>
              <a:off x="6720840" y="2663220"/>
              <a:ext cx="308611" cy="445740"/>
            </a:xfrm>
            <a:custGeom>
              <a:avLst/>
              <a:gdLst/>
              <a:ahLst/>
              <a:cxnLst/>
              <a:rect l="0" t="0" r="0" b="0"/>
              <a:pathLst>
                <a:path w="308611" h="445740">
                  <a:moveTo>
                    <a:pt x="0" y="434309"/>
                  </a:moveTo>
                  <a:lnTo>
                    <a:pt x="0" y="326463"/>
                  </a:lnTo>
                  <a:lnTo>
                    <a:pt x="1270" y="309071"/>
                  </a:lnTo>
                  <a:lnTo>
                    <a:pt x="6068" y="259268"/>
                  </a:lnTo>
                  <a:lnTo>
                    <a:pt x="9125" y="233795"/>
                  </a:lnTo>
                  <a:lnTo>
                    <a:pt x="15908" y="185172"/>
                  </a:lnTo>
                  <a:lnTo>
                    <a:pt x="19495" y="164078"/>
                  </a:lnTo>
                  <a:lnTo>
                    <a:pt x="23156" y="144935"/>
                  </a:lnTo>
                  <a:lnTo>
                    <a:pt x="26867" y="127093"/>
                  </a:lnTo>
                  <a:lnTo>
                    <a:pt x="30612" y="112659"/>
                  </a:lnTo>
                  <a:lnTo>
                    <a:pt x="34377" y="100495"/>
                  </a:lnTo>
                  <a:lnTo>
                    <a:pt x="38159" y="89847"/>
                  </a:lnTo>
                  <a:lnTo>
                    <a:pt x="40679" y="81478"/>
                  </a:lnTo>
                  <a:lnTo>
                    <a:pt x="43479" y="68792"/>
                  </a:lnTo>
                  <a:lnTo>
                    <a:pt x="48110" y="55534"/>
                  </a:lnTo>
                  <a:lnTo>
                    <a:pt x="54403" y="42445"/>
                  </a:lnTo>
                  <a:lnTo>
                    <a:pt x="61432" y="32394"/>
                  </a:lnTo>
                  <a:lnTo>
                    <a:pt x="67624" y="26666"/>
                  </a:lnTo>
                  <a:lnTo>
                    <a:pt x="75562" y="20307"/>
                  </a:lnTo>
                  <a:lnTo>
                    <a:pt x="84665" y="13528"/>
                  </a:lnTo>
                  <a:lnTo>
                    <a:pt x="92003" y="9008"/>
                  </a:lnTo>
                  <a:lnTo>
                    <a:pt x="98165" y="5995"/>
                  </a:lnTo>
                  <a:lnTo>
                    <a:pt x="103544" y="3987"/>
                  </a:lnTo>
                  <a:lnTo>
                    <a:pt x="112906" y="1755"/>
                  </a:lnTo>
                  <a:lnTo>
                    <a:pt x="121300" y="763"/>
                  </a:lnTo>
                  <a:lnTo>
                    <a:pt x="129265" y="322"/>
                  </a:lnTo>
                  <a:lnTo>
                    <a:pt x="137037" y="126"/>
                  </a:lnTo>
                  <a:lnTo>
                    <a:pt x="152376" y="0"/>
                  </a:lnTo>
                  <a:lnTo>
                    <a:pt x="154924" y="1260"/>
                  </a:lnTo>
                  <a:lnTo>
                    <a:pt x="156622" y="3370"/>
                  </a:lnTo>
                  <a:lnTo>
                    <a:pt x="157755" y="6046"/>
                  </a:lnTo>
                  <a:lnTo>
                    <a:pt x="168697" y="20737"/>
                  </a:lnTo>
                  <a:lnTo>
                    <a:pt x="175729" y="32906"/>
                  </a:lnTo>
                  <a:lnTo>
                    <a:pt x="186475" y="53555"/>
                  </a:lnTo>
                  <a:lnTo>
                    <a:pt x="192896" y="66173"/>
                  </a:lnTo>
                  <a:lnTo>
                    <a:pt x="198448" y="79665"/>
                  </a:lnTo>
                  <a:lnTo>
                    <a:pt x="203418" y="93740"/>
                  </a:lnTo>
                  <a:lnTo>
                    <a:pt x="208002" y="108203"/>
                  </a:lnTo>
                  <a:lnTo>
                    <a:pt x="212328" y="128005"/>
                  </a:lnTo>
                  <a:lnTo>
                    <a:pt x="216482" y="151367"/>
                  </a:lnTo>
                  <a:lnTo>
                    <a:pt x="220521" y="177101"/>
                  </a:lnTo>
                  <a:lnTo>
                    <a:pt x="224484" y="196797"/>
                  </a:lnTo>
                  <a:lnTo>
                    <a:pt x="228396" y="212468"/>
                  </a:lnTo>
                  <a:lnTo>
                    <a:pt x="236129" y="237923"/>
                  </a:lnTo>
                  <a:lnTo>
                    <a:pt x="243800" y="261937"/>
                  </a:lnTo>
                  <a:lnTo>
                    <a:pt x="247623" y="274944"/>
                  </a:lnTo>
                  <a:lnTo>
                    <a:pt x="255258" y="302944"/>
                  </a:lnTo>
                  <a:lnTo>
                    <a:pt x="259071" y="314982"/>
                  </a:lnTo>
                  <a:lnTo>
                    <a:pt x="262884" y="325548"/>
                  </a:lnTo>
                  <a:lnTo>
                    <a:pt x="266696" y="335132"/>
                  </a:lnTo>
                  <a:lnTo>
                    <a:pt x="274318" y="355941"/>
                  </a:lnTo>
                  <a:lnTo>
                    <a:pt x="278128" y="366824"/>
                  </a:lnTo>
                  <a:lnTo>
                    <a:pt x="280669" y="375349"/>
                  </a:lnTo>
                  <a:lnTo>
                    <a:pt x="283491" y="388208"/>
                  </a:lnTo>
                  <a:lnTo>
                    <a:pt x="288132" y="401543"/>
                  </a:lnTo>
                  <a:lnTo>
                    <a:pt x="294429" y="414667"/>
                  </a:lnTo>
                  <a:lnTo>
                    <a:pt x="303843" y="427925"/>
                  </a:lnTo>
                  <a:lnTo>
                    <a:pt x="305432" y="430053"/>
                  </a:lnTo>
                  <a:lnTo>
                    <a:pt x="308610" y="445739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294"/>
            <p:cNvSpPr/>
            <p:nvPr/>
          </p:nvSpPr>
          <p:spPr>
            <a:xfrm>
              <a:off x="6652259" y="2926079"/>
              <a:ext cx="377192" cy="80011"/>
            </a:xfrm>
            <a:custGeom>
              <a:avLst/>
              <a:gdLst/>
              <a:ahLst/>
              <a:cxnLst/>
              <a:rect l="0" t="0" r="0" b="0"/>
              <a:pathLst>
                <a:path w="377192" h="80011">
                  <a:moveTo>
                    <a:pt x="0" y="80010"/>
                  </a:moveTo>
                  <a:lnTo>
                    <a:pt x="63909" y="80010"/>
                  </a:lnTo>
                  <a:lnTo>
                    <a:pt x="74356" y="78740"/>
                  </a:lnTo>
                  <a:lnTo>
                    <a:pt x="86401" y="76624"/>
                  </a:lnTo>
                  <a:lnTo>
                    <a:pt x="99511" y="73943"/>
                  </a:lnTo>
                  <a:lnTo>
                    <a:pt x="117141" y="68345"/>
                  </a:lnTo>
                  <a:lnTo>
                    <a:pt x="137784" y="60803"/>
                  </a:lnTo>
                  <a:lnTo>
                    <a:pt x="160436" y="51966"/>
                  </a:lnTo>
                  <a:lnTo>
                    <a:pt x="180618" y="44804"/>
                  </a:lnTo>
                  <a:lnTo>
                    <a:pt x="199152" y="38759"/>
                  </a:lnTo>
                  <a:lnTo>
                    <a:pt x="283602" y="13865"/>
                  </a:lnTo>
                  <a:lnTo>
                    <a:pt x="302099" y="9244"/>
                  </a:lnTo>
                  <a:lnTo>
                    <a:pt x="316969" y="6163"/>
                  </a:lnTo>
                  <a:lnTo>
                    <a:pt x="377191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295"/>
            <p:cNvSpPr/>
            <p:nvPr/>
          </p:nvSpPr>
          <p:spPr>
            <a:xfrm>
              <a:off x="7121714" y="2651759"/>
              <a:ext cx="407545" cy="388436"/>
            </a:xfrm>
            <a:custGeom>
              <a:avLst/>
              <a:gdLst/>
              <a:ahLst/>
              <a:cxnLst/>
              <a:rect l="0" t="0" r="0" b="0"/>
              <a:pathLst>
                <a:path w="407545" h="388436">
                  <a:moveTo>
                    <a:pt x="193486" y="0"/>
                  </a:moveTo>
                  <a:lnTo>
                    <a:pt x="203327" y="0"/>
                  </a:lnTo>
                  <a:lnTo>
                    <a:pt x="192310" y="6068"/>
                  </a:lnTo>
                  <a:lnTo>
                    <a:pt x="188891" y="9126"/>
                  </a:lnTo>
                  <a:lnTo>
                    <a:pt x="186613" y="12434"/>
                  </a:lnTo>
                  <a:lnTo>
                    <a:pt x="185094" y="15910"/>
                  </a:lnTo>
                  <a:lnTo>
                    <a:pt x="176888" y="26869"/>
                  </a:lnTo>
                  <a:lnTo>
                    <a:pt x="170990" y="31883"/>
                  </a:lnTo>
                  <a:lnTo>
                    <a:pt x="163249" y="37765"/>
                  </a:lnTo>
                  <a:lnTo>
                    <a:pt x="154278" y="44227"/>
                  </a:lnTo>
                  <a:lnTo>
                    <a:pt x="141948" y="52345"/>
                  </a:lnTo>
                  <a:lnTo>
                    <a:pt x="111313" y="71525"/>
                  </a:lnTo>
                  <a:lnTo>
                    <a:pt x="99334" y="79433"/>
                  </a:lnTo>
                  <a:lnTo>
                    <a:pt x="90078" y="85976"/>
                  </a:lnTo>
                  <a:lnTo>
                    <a:pt x="82637" y="91607"/>
                  </a:lnTo>
                  <a:lnTo>
                    <a:pt x="75136" y="96632"/>
                  </a:lnTo>
                  <a:lnTo>
                    <a:pt x="67596" y="101251"/>
                  </a:lnTo>
                  <a:lnTo>
                    <a:pt x="60029" y="105601"/>
                  </a:lnTo>
                  <a:lnTo>
                    <a:pt x="48235" y="113821"/>
                  </a:lnTo>
                  <a:lnTo>
                    <a:pt x="37490" y="122977"/>
                  </a:lnTo>
                  <a:lnTo>
                    <a:pt x="24247" y="135514"/>
                  </a:lnTo>
                  <a:lnTo>
                    <a:pt x="18430" y="142412"/>
                  </a:lnTo>
                  <a:lnTo>
                    <a:pt x="13282" y="149552"/>
                  </a:lnTo>
                  <a:lnTo>
                    <a:pt x="8580" y="156851"/>
                  </a:lnTo>
                  <a:lnTo>
                    <a:pt x="3355" y="168349"/>
                  </a:lnTo>
                  <a:lnTo>
                    <a:pt x="1033" y="177692"/>
                  </a:lnTo>
                  <a:lnTo>
                    <a:pt x="0" y="186078"/>
                  </a:lnTo>
                  <a:lnTo>
                    <a:pt x="996" y="188822"/>
                  </a:lnTo>
                  <a:lnTo>
                    <a:pt x="2930" y="190651"/>
                  </a:lnTo>
                  <a:lnTo>
                    <a:pt x="5488" y="191871"/>
                  </a:lnTo>
                  <a:lnTo>
                    <a:pt x="15158" y="199656"/>
                  </a:lnTo>
                  <a:lnTo>
                    <a:pt x="18719" y="201684"/>
                  </a:lnTo>
                  <a:lnTo>
                    <a:pt x="26065" y="203938"/>
                  </a:lnTo>
                  <a:lnTo>
                    <a:pt x="36152" y="203269"/>
                  </a:lnTo>
                  <a:lnTo>
                    <a:pt x="50497" y="201553"/>
                  </a:lnTo>
                  <a:lnTo>
                    <a:pt x="67679" y="199138"/>
                  </a:lnTo>
                  <a:lnTo>
                    <a:pt x="91835" y="197529"/>
                  </a:lnTo>
                  <a:lnTo>
                    <a:pt x="120639" y="196456"/>
                  </a:lnTo>
                  <a:lnTo>
                    <a:pt x="227779" y="194734"/>
                  </a:lnTo>
                  <a:lnTo>
                    <a:pt x="248098" y="195863"/>
                  </a:lnTo>
                  <a:lnTo>
                    <a:pt x="266724" y="197886"/>
                  </a:lnTo>
                  <a:lnTo>
                    <a:pt x="284221" y="200504"/>
                  </a:lnTo>
                  <a:lnTo>
                    <a:pt x="298426" y="202249"/>
                  </a:lnTo>
                  <a:lnTo>
                    <a:pt x="310436" y="203413"/>
                  </a:lnTo>
                  <a:lnTo>
                    <a:pt x="320982" y="204189"/>
                  </a:lnTo>
                  <a:lnTo>
                    <a:pt x="331824" y="207246"/>
                  </a:lnTo>
                  <a:lnTo>
                    <a:pt x="342861" y="211824"/>
                  </a:lnTo>
                  <a:lnTo>
                    <a:pt x="354028" y="217416"/>
                  </a:lnTo>
                  <a:lnTo>
                    <a:pt x="364015" y="223684"/>
                  </a:lnTo>
                  <a:lnTo>
                    <a:pt x="373212" y="230403"/>
                  </a:lnTo>
                  <a:lnTo>
                    <a:pt x="381883" y="237422"/>
                  </a:lnTo>
                  <a:lnTo>
                    <a:pt x="388934" y="244642"/>
                  </a:lnTo>
                  <a:lnTo>
                    <a:pt x="394904" y="251995"/>
                  </a:lnTo>
                  <a:lnTo>
                    <a:pt x="400154" y="259437"/>
                  </a:lnTo>
                  <a:lnTo>
                    <a:pt x="403656" y="266938"/>
                  </a:lnTo>
                  <a:lnTo>
                    <a:pt x="405988" y="274479"/>
                  </a:lnTo>
                  <a:lnTo>
                    <a:pt x="407544" y="282046"/>
                  </a:lnTo>
                  <a:lnTo>
                    <a:pt x="407311" y="289631"/>
                  </a:lnTo>
                  <a:lnTo>
                    <a:pt x="405886" y="297228"/>
                  </a:lnTo>
                  <a:lnTo>
                    <a:pt x="403666" y="304832"/>
                  </a:lnTo>
                  <a:lnTo>
                    <a:pt x="401199" y="316668"/>
                  </a:lnTo>
                  <a:lnTo>
                    <a:pt x="400541" y="321602"/>
                  </a:lnTo>
                  <a:lnTo>
                    <a:pt x="397563" y="326161"/>
                  </a:lnTo>
                  <a:lnTo>
                    <a:pt x="387480" y="334614"/>
                  </a:lnTo>
                  <a:lnTo>
                    <a:pt x="377918" y="342604"/>
                  </a:lnTo>
                  <a:lnTo>
                    <a:pt x="368166" y="350389"/>
                  </a:lnTo>
                  <a:lnTo>
                    <a:pt x="362009" y="354243"/>
                  </a:lnTo>
                  <a:lnTo>
                    <a:pt x="355365" y="358082"/>
                  </a:lnTo>
                  <a:lnTo>
                    <a:pt x="348395" y="360642"/>
                  </a:lnTo>
                  <a:lnTo>
                    <a:pt x="341208" y="362348"/>
                  </a:lnTo>
                  <a:lnTo>
                    <a:pt x="333878" y="363486"/>
                  </a:lnTo>
                  <a:lnTo>
                    <a:pt x="322345" y="368136"/>
                  </a:lnTo>
                  <a:lnTo>
                    <a:pt x="317493" y="371154"/>
                  </a:lnTo>
                  <a:lnTo>
                    <a:pt x="309177" y="374436"/>
                  </a:lnTo>
                  <a:lnTo>
                    <a:pt x="298553" y="377894"/>
                  </a:lnTo>
                  <a:lnTo>
                    <a:pt x="286391" y="381470"/>
                  </a:lnTo>
                  <a:lnTo>
                    <a:pt x="275742" y="383853"/>
                  </a:lnTo>
                  <a:lnTo>
                    <a:pt x="266104" y="385442"/>
                  </a:lnTo>
                  <a:lnTo>
                    <a:pt x="257137" y="386502"/>
                  </a:lnTo>
                  <a:lnTo>
                    <a:pt x="247350" y="387208"/>
                  </a:lnTo>
                  <a:lnTo>
                    <a:pt x="237015" y="387679"/>
                  </a:lnTo>
                  <a:lnTo>
                    <a:pt x="212832" y="388202"/>
                  </a:lnTo>
                  <a:lnTo>
                    <a:pt x="180917" y="388435"/>
                  </a:lnTo>
                  <a:lnTo>
                    <a:pt x="162247" y="387227"/>
                  </a:lnTo>
                  <a:lnTo>
                    <a:pt x="142179" y="385151"/>
                  </a:lnTo>
                  <a:lnTo>
                    <a:pt x="105913" y="380728"/>
                  </a:lnTo>
                  <a:lnTo>
                    <a:pt x="94464" y="379549"/>
                  </a:lnTo>
                  <a:lnTo>
                    <a:pt x="85561" y="378763"/>
                  </a:lnTo>
                  <a:lnTo>
                    <a:pt x="77086" y="378239"/>
                  </a:lnTo>
                  <a:lnTo>
                    <a:pt x="60896" y="377656"/>
                  </a:lnTo>
                  <a:lnTo>
                    <a:pt x="10605" y="377191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SMARTPenAnnotation296"/>
          <p:cNvSpPr/>
          <p:nvPr/>
        </p:nvSpPr>
        <p:spPr>
          <a:xfrm>
            <a:off x="4434840" y="2468879"/>
            <a:ext cx="525781" cy="125588"/>
          </a:xfrm>
          <a:custGeom>
            <a:avLst/>
            <a:gdLst/>
            <a:ahLst/>
            <a:cxnLst/>
            <a:rect l="0" t="0" r="0" b="0"/>
            <a:pathLst>
              <a:path w="525781" h="125588">
                <a:moveTo>
                  <a:pt x="0" y="0"/>
                </a:moveTo>
                <a:lnTo>
                  <a:pt x="0" y="18204"/>
                </a:lnTo>
                <a:lnTo>
                  <a:pt x="1270" y="24836"/>
                </a:lnTo>
                <a:lnTo>
                  <a:pt x="3386" y="30528"/>
                </a:lnTo>
                <a:lnTo>
                  <a:pt x="9841" y="42719"/>
                </a:lnTo>
                <a:lnTo>
                  <a:pt x="12910" y="46260"/>
                </a:lnTo>
                <a:lnTo>
                  <a:pt x="17497" y="51160"/>
                </a:lnTo>
                <a:lnTo>
                  <a:pt x="37040" y="71207"/>
                </a:lnTo>
                <a:lnTo>
                  <a:pt x="41203" y="74142"/>
                </a:lnTo>
                <a:lnTo>
                  <a:pt x="49216" y="77402"/>
                </a:lnTo>
                <a:lnTo>
                  <a:pt x="53131" y="79541"/>
                </a:lnTo>
                <a:lnTo>
                  <a:pt x="57010" y="82238"/>
                </a:lnTo>
                <a:lnTo>
                  <a:pt x="60866" y="85305"/>
                </a:lnTo>
                <a:lnTo>
                  <a:pt x="65978" y="88620"/>
                </a:lnTo>
                <a:lnTo>
                  <a:pt x="71925" y="92100"/>
                </a:lnTo>
                <a:lnTo>
                  <a:pt x="78430" y="95690"/>
                </a:lnTo>
                <a:lnTo>
                  <a:pt x="84036" y="98084"/>
                </a:lnTo>
                <a:lnTo>
                  <a:pt x="93652" y="100743"/>
                </a:lnTo>
                <a:lnTo>
                  <a:pt x="99265" y="102722"/>
                </a:lnTo>
                <a:lnTo>
                  <a:pt x="105546" y="105312"/>
                </a:lnTo>
                <a:lnTo>
                  <a:pt x="112274" y="108308"/>
                </a:lnTo>
                <a:lnTo>
                  <a:pt x="123136" y="111637"/>
                </a:lnTo>
                <a:lnTo>
                  <a:pt x="133467" y="113117"/>
                </a:lnTo>
                <a:lnTo>
                  <a:pt x="146525" y="113774"/>
                </a:lnTo>
                <a:lnTo>
                  <a:pt x="160795" y="117453"/>
                </a:lnTo>
                <a:lnTo>
                  <a:pt x="168157" y="120212"/>
                </a:lnTo>
                <a:lnTo>
                  <a:pt x="183109" y="123278"/>
                </a:lnTo>
                <a:lnTo>
                  <a:pt x="190653" y="124096"/>
                </a:lnTo>
                <a:lnTo>
                  <a:pt x="202032" y="124640"/>
                </a:lnTo>
                <a:lnTo>
                  <a:pt x="244575" y="125407"/>
                </a:lnTo>
                <a:lnTo>
                  <a:pt x="265756" y="125587"/>
                </a:lnTo>
                <a:lnTo>
                  <a:pt x="278771" y="124365"/>
                </a:lnTo>
                <a:lnTo>
                  <a:pt x="293797" y="122280"/>
                </a:lnTo>
                <a:lnTo>
                  <a:pt x="310164" y="119620"/>
                </a:lnTo>
                <a:lnTo>
                  <a:pt x="323616" y="117847"/>
                </a:lnTo>
                <a:lnTo>
                  <a:pt x="335124" y="116665"/>
                </a:lnTo>
                <a:lnTo>
                  <a:pt x="353414" y="115351"/>
                </a:lnTo>
                <a:lnTo>
                  <a:pt x="365776" y="114767"/>
                </a:lnTo>
                <a:lnTo>
                  <a:pt x="378890" y="111121"/>
                </a:lnTo>
                <a:lnTo>
                  <a:pt x="385944" y="108371"/>
                </a:lnTo>
                <a:lnTo>
                  <a:pt x="401938" y="104500"/>
                </a:lnTo>
                <a:lnTo>
                  <a:pt x="406388" y="102687"/>
                </a:lnTo>
                <a:lnTo>
                  <a:pt x="410626" y="100208"/>
                </a:lnTo>
                <a:lnTo>
                  <a:pt x="414720" y="97286"/>
                </a:lnTo>
                <a:lnTo>
                  <a:pt x="419990" y="94067"/>
                </a:lnTo>
                <a:lnTo>
                  <a:pt x="426043" y="90652"/>
                </a:lnTo>
                <a:lnTo>
                  <a:pt x="432619" y="87105"/>
                </a:lnTo>
                <a:lnTo>
                  <a:pt x="438272" y="83470"/>
                </a:lnTo>
                <a:lnTo>
                  <a:pt x="443311" y="79777"/>
                </a:lnTo>
                <a:lnTo>
                  <a:pt x="447941" y="76045"/>
                </a:lnTo>
                <a:lnTo>
                  <a:pt x="452297" y="73557"/>
                </a:lnTo>
                <a:lnTo>
                  <a:pt x="460524" y="70792"/>
                </a:lnTo>
                <a:lnTo>
                  <a:pt x="464496" y="68785"/>
                </a:lnTo>
                <a:lnTo>
                  <a:pt x="468414" y="66177"/>
                </a:lnTo>
                <a:lnTo>
                  <a:pt x="472296" y="63168"/>
                </a:lnTo>
                <a:lnTo>
                  <a:pt x="476154" y="59892"/>
                </a:lnTo>
                <a:lnTo>
                  <a:pt x="479996" y="56438"/>
                </a:lnTo>
                <a:lnTo>
                  <a:pt x="483827" y="52866"/>
                </a:lnTo>
                <a:lnTo>
                  <a:pt x="487651" y="50484"/>
                </a:lnTo>
                <a:lnTo>
                  <a:pt x="495287" y="47838"/>
                </a:lnTo>
                <a:lnTo>
                  <a:pt x="497831" y="45862"/>
                </a:lnTo>
                <a:lnTo>
                  <a:pt x="499527" y="43275"/>
                </a:lnTo>
                <a:lnTo>
                  <a:pt x="500658" y="40280"/>
                </a:lnTo>
                <a:lnTo>
                  <a:pt x="502682" y="37013"/>
                </a:lnTo>
                <a:lnTo>
                  <a:pt x="505301" y="33566"/>
                </a:lnTo>
                <a:lnTo>
                  <a:pt x="512562" y="24975"/>
                </a:lnTo>
                <a:lnTo>
                  <a:pt x="516942" y="20414"/>
                </a:lnTo>
                <a:lnTo>
                  <a:pt x="525780" y="114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97"/>
          <p:cNvSpPr/>
          <p:nvPr/>
        </p:nvSpPr>
        <p:spPr>
          <a:xfrm>
            <a:off x="2640330" y="5292283"/>
            <a:ext cx="388430" cy="274127"/>
          </a:xfrm>
          <a:custGeom>
            <a:avLst/>
            <a:gdLst/>
            <a:ahLst/>
            <a:cxnLst/>
            <a:rect l="0" t="0" r="0" b="0"/>
            <a:pathLst>
              <a:path w="388430" h="274127">
                <a:moveTo>
                  <a:pt x="0" y="45526"/>
                </a:moveTo>
                <a:lnTo>
                  <a:pt x="0" y="39459"/>
                </a:lnTo>
                <a:lnTo>
                  <a:pt x="1270" y="37671"/>
                </a:lnTo>
                <a:lnTo>
                  <a:pt x="3386" y="36480"/>
                </a:lnTo>
                <a:lnTo>
                  <a:pt x="9125" y="35156"/>
                </a:lnTo>
                <a:lnTo>
                  <a:pt x="15909" y="34567"/>
                </a:lnTo>
                <a:lnTo>
                  <a:pt x="22036" y="33140"/>
                </a:lnTo>
                <a:lnTo>
                  <a:pt x="29930" y="30919"/>
                </a:lnTo>
                <a:lnTo>
                  <a:pt x="39003" y="28168"/>
                </a:lnTo>
                <a:lnTo>
                  <a:pt x="47592" y="25064"/>
                </a:lnTo>
                <a:lnTo>
                  <a:pt x="55858" y="21725"/>
                </a:lnTo>
                <a:lnTo>
                  <a:pt x="63908" y="18229"/>
                </a:lnTo>
                <a:lnTo>
                  <a:pt x="73085" y="14628"/>
                </a:lnTo>
                <a:lnTo>
                  <a:pt x="93442" y="7240"/>
                </a:lnTo>
                <a:lnTo>
                  <a:pt x="104205" y="4762"/>
                </a:lnTo>
                <a:lnTo>
                  <a:pt x="115189" y="3110"/>
                </a:lnTo>
                <a:lnTo>
                  <a:pt x="126323" y="2009"/>
                </a:lnTo>
                <a:lnTo>
                  <a:pt x="136285" y="1275"/>
                </a:lnTo>
                <a:lnTo>
                  <a:pt x="145467" y="786"/>
                </a:lnTo>
                <a:lnTo>
                  <a:pt x="154128" y="459"/>
                </a:lnTo>
                <a:lnTo>
                  <a:pt x="190588" y="0"/>
                </a:lnTo>
                <a:lnTo>
                  <a:pt x="201989" y="1205"/>
                </a:lnTo>
                <a:lnTo>
                  <a:pt x="212129" y="3279"/>
                </a:lnTo>
                <a:lnTo>
                  <a:pt x="221429" y="5931"/>
                </a:lnTo>
                <a:lnTo>
                  <a:pt x="230169" y="7700"/>
                </a:lnTo>
                <a:lnTo>
                  <a:pt x="238536" y="8879"/>
                </a:lnTo>
                <a:lnTo>
                  <a:pt x="246654" y="9665"/>
                </a:lnTo>
                <a:lnTo>
                  <a:pt x="254606" y="11459"/>
                </a:lnTo>
                <a:lnTo>
                  <a:pt x="262447" y="13925"/>
                </a:lnTo>
                <a:lnTo>
                  <a:pt x="270215" y="16839"/>
                </a:lnTo>
                <a:lnTo>
                  <a:pt x="280473" y="22591"/>
                </a:lnTo>
                <a:lnTo>
                  <a:pt x="292392" y="30236"/>
                </a:lnTo>
                <a:lnTo>
                  <a:pt x="305418" y="39143"/>
                </a:lnTo>
                <a:lnTo>
                  <a:pt x="315372" y="46351"/>
                </a:lnTo>
                <a:lnTo>
                  <a:pt x="323278" y="52426"/>
                </a:lnTo>
                <a:lnTo>
                  <a:pt x="329818" y="57746"/>
                </a:lnTo>
                <a:lnTo>
                  <a:pt x="336719" y="63833"/>
                </a:lnTo>
                <a:lnTo>
                  <a:pt x="351159" y="77369"/>
                </a:lnTo>
                <a:lnTo>
                  <a:pt x="356026" y="84535"/>
                </a:lnTo>
                <a:lnTo>
                  <a:pt x="359271" y="91852"/>
                </a:lnTo>
                <a:lnTo>
                  <a:pt x="361434" y="99270"/>
                </a:lnTo>
                <a:lnTo>
                  <a:pt x="364146" y="105486"/>
                </a:lnTo>
                <a:lnTo>
                  <a:pt x="367224" y="110899"/>
                </a:lnTo>
                <a:lnTo>
                  <a:pt x="370546" y="115778"/>
                </a:lnTo>
                <a:lnTo>
                  <a:pt x="374030" y="124111"/>
                </a:lnTo>
                <a:lnTo>
                  <a:pt x="377623" y="134746"/>
                </a:lnTo>
                <a:lnTo>
                  <a:pt x="381289" y="146916"/>
                </a:lnTo>
                <a:lnTo>
                  <a:pt x="383732" y="156300"/>
                </a:lnTo>
                <a:lnTo>
                  <a:pt x="385362" y="163825"/>
                </a:lnTo>
                <a:lnTo>
                  <a:pt x="386448" y="170113"/>
                </a:lnTo>
                <a:lnTo>
                  <a:pt x="387172" y="175574"/>
                </a:lnTo>
                <a:lnTo>
                  <a:pt x="387654" y="180485"/>
                </a:lnTo>
                <a:lnTo>
                  <a:pt x="387976" y="185029"/>
                </a:lnTo>
                <a:lnTo>
                  <a:pt x="388190" y="190598"/>
                </a:lnTo>
                <a:lnTo>
                  <a:pt x="388429" y="203559"/>
                </a:lnTo>
                <a:lnTo>
                  <a:pt x="387222" y="210572"/>
                </a:lnTo>
                <a:lnTo>
                  <a:pt x="385148" y="217787"/>
                </a:lnTo>
                <a:lnTo>
                  <a:pt x="382495" y="225137"/>
                </a:lnTo>
                <a:lnTo>
                  <a:pt x="380727" y="232577"/>
                </a:lnTo>
                <a:lnTo>
                  <a:pt x="379548" y="240077"/>
                </a:lnTo>
                <a:lnTo>
                  <a:pt x="378762" y="247616"/>
                </a:lnTo>
                <a:lnTo>
                  <a:pt x="376968" y="253913"/>
                </a:lnTo>
                <a:lnTo>
                  <a:pt x="374502" y="259381"/>
                </a:lnTo>
                <a:lnTo>
                  <a:pt x="365759" y="27412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98"/>
          <p:cNvSpPr/>
          <p:nvPr/>
        </p:nvSpPr>
        <p:spPr>
          <a:xfrm>
            <a:off x="6245624" y="5258138"/>
            <a:ext cx="360917" cy="262552"/>
          </a:xfrm>
          <a:custGeom>
            <a:avLst/>
            <a:gdLst/>
            <a:ahLst/>
            <a:cxnLst/>
            <a:rect l="0" t="0" r="0" b="0"/>
            <a:pathLst>
              <a:path w="360917" h="262552">
                <a:moveTo>
                  <a:pt x="6585" y="262551"/>
                </a:moveTo>
                <a:lnTo>
                  <a:pt x="518" y="244348"/>
                </a:lnTo>
                <a:lnTo>
                  <a:pt x="0" y="237716"/>
                </a:lnTo>
                <a:lnTo>
                  <a:pt x="926" y="232024"/>
                </a:lnTo>
                <a:lnTo>
                  <a:pt x="2812" y="226960"/>
                </a:lnTo>
                <a:lnTo>
                  <a:pt x="4070" y="222314"/>
                </a:lnTo>
                <a:lnTo>
                  <a:pt x="4908" y="217947"/>
                </a:lnTo>
                <a:lnTo>
                  <a:pt x="5468" y="213765"/>
                </a:lnTo>
                <a:lnTo>
                  <a:pt x="7110" y="208437"/>
                </a:lnTo>
                <a:lnTo>
                  <a:pt x="9475" y="202345"/>
                </a:lnTo>
                <a:lnTo>
                  <a:pt x="12322" y="195744"/>
                </a:lnTo>
                <a:lnTo>
                  <a:pt x="15490" y="190073"/>
                </a:lnTo>
                <a:lnTo>
                  <a:pt x="18871" y="185023"/>
                </a:lnTo>
                <a:lnTo>
                  <a:pt x="22396" y="180385"/>
                </a:lnTo>
                <a:lnTo>
                  <a:pt x="26016" y="174754"/>
                </a:lnTo>
                <a:lnTo>
                  <a:pt x="29699" y="168460"/>
                </a:lnTo>
                <a:lnTo>
                  <a:pt x="33425" y="161724"/>
                </a:lnTo>
                <a:lnTo>
                  <a:pt x="38449" y="155963"/>
                </a:lnTo>
                <a:lnTo>
                  <a:pt x="44337" y="150853"/>
                </a:lnTo>
                <a:lnTo>
                  <a:pt x="50804" y="146175"/>
                </a:lnTo>
                <a:lnTo>
                  <a:pt x="58924" y="139248"/>
                </a:lnTo>
                <a:lnTo>
                  <a:pt x="68148" y="130819"/>
                </a:lnTo>
                <a:lnTo>
                  <a:pt x="98191" y="102051"/>
                </a:lnTo>
                <a:lnTo>
                  <a:pt x="134216" y="66312"/>
                </a:lnTo>
                <a:lnTo>
                  <a:pt x="139933" y="61876"/>
                </a:lnTo>
                <a:lnTo>
                  <a:pt x="146284" y="57647"/>
                </a:lnTo>
                <a:lnTo>
                  <a:pt x="153057" y="53559"/>
                </a:lnTo>
                <a:lnTo>
                  <a:pt x="160113" y="49563"/>
                </a:lnTo>
                <a:lnTo>
                  <a:pt x="174727" y="41736"/>
                </a:lnTo>
                <a:lnTo>
                  <a:pt x="184720" y="37871"/>
                </a:lnTo>
                <a:lnTo>
                  <a:pt x="196462" y="34025"/>
                </a:lnTo>
                <a:lnTo>
                  <a:pt x="209369" y="30190"/>
                </a:lnTo>
                <a:lnTo>
                  <a:pt x="223055" y="25094"/>
                </a:lnTo>
                <a:lnTo>
                  <a:pt x="237259" y="19156"/>
                </a:lnTo>
                <a:lnTo>
                  <a:pt x="251807" y="12658"/>
                </a:lnTo>
                <a:lnTo>
                  <a:pt x="262777" y="8326"/>
                </a:lnTo>
                <a:lnTo>
                  <a:pt x="271360" y="5438"/>
                </a:lnTo>
                <a:lnTo>
                  <a:pt x="278352" y="3512"/>
                </a:lnTo>
                <a:lnTo>
                  <a:pt x="286823" y="2229"/>
                </a:lnTo>
                <a:lnTo>
                  <a:pt x="296281" y="1373"/>
                </a:lnTo>
                <a:lnTo>
                  <a:pt x="314409" y="422"/>
                </a:lnTo>
                <a:lnTo>
                  <a:pt x="326699" y="0"/>
                </a:lnTo>
                <a:lnTo>
                  <a:pt x="331755" y="1157"/>
                </a:lnTo>
                <a:lnTo>
                  <a:pt x="340758" y="5829"/>
                </a:lnTo>
                <a:lnTo>
                  <a:pt x="348994" y="8753"/>
                </a:lnTo>
                <a:lnTo>
                  <a:pt x="352967" y="9533"/>
                </a:lnTo>
                <a:lnTo>
                  <a:pt x="355617" y="11322"/>
                </a:lnTo>
                <a:lnTo>
                  <a:pt x="357383" y="13785"/>
                </a:lnTo>
                <a:lnTo>
                  <a:pt x="360916" y="225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Classifying triangles by their sides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19600" cy="45720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We often classify triangles by the number of congruent sides it has</a:t>
            </a:r>
            <a:r>
              <a:rPr lang="en-US" dirty="0" smtClean="0"/>
              <a:t>.</a:t>
            </a:r>
          </a:p>
          <a:p>
            <a:r>
              <a:rPr lang="en-US" dirty="0"/>
              <a:t>Scalene </a:t>
            </a:r>
            <a:r>
              <a:rPr lang="en-US" dirty="0" smtClean="0"/>
              <a:t>triangle: No </a:t>
            </a:r>
            <a:r>
              <a:rPr lang="en-US" dirty="0"/>
              <a:t>sides </a:t>
            </a:r>
            <a:r>
              <a:rPr lang="en-US" dirty="0" smtClean="0"/>
              <a:t>congruent</a:t>
            </a:r>
          </a:p>
          <a:p>
            <a:r>
              <a:rPr lang="en-US" dirty="0"/>
              <a:t>Isosceles </a:t>
            </a:r>
            <a:r>
              <a:rPr lang="en-US" dirty="0" smtClean="0"/>
              <a:t>triangle: At </a:t>
            </a:r>
            <a:r>
              <a:rPr lang="en-US" dirty="0"/>
              <a:t>least two sides </a:t>
            </a:r>
            <a:r>
              <a:rPr lang="en-US" dirty="0" smtClean="0"/>
              <a:t>congruent</a:t>
            </a:r>
          </a:p>
          <a:p>
            <a:r>
              <a:rPr lang="en-US" dirty="0"/>
              <a:t>Equilateral </a:t>
            </a:r>
            <a:r>
              <a:rPr lang="en-US" dirty="0" smtClean="0"/>
              <a:t>triangle: All </a:t>
            </a:r>
            <a:r>
              <a:rPr lang="en-US" dirty="0"/>
              <a:t>sides congruent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38750" y="1371600"/>
            <a:ext cx="3372716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3048000"/>
            <a:ext cx="2471739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29400" y="4419600"/>
            <a:ext cx="1941925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Classifying triangles by their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648200" cy="4495800"/>
          </a:xfrm>
        </p:spPr>
        <p:txBody>
          <a:bodyPr/>
          <a:lstStyle/>
          <a:p>
            <a:r>
              <a:rPr lang="en-US" dirty="0" smtClean="0"/>
              <a:t>Acute: three acute angles</a:t>
            </a:r>
          </a:p>
          <a:p>
            <a:r>
              <a:rPr lang="en-US" dirty="0" smtClean="0"/>
              <a:t>Obtuse: one obtuse angle</a:t>
            </a:r>
          </a:p>
          <a:p>
            <a:r>
              <a:rPr lang="en-US" dirty="0" smtClean="0"/>
              <a:t>Right: one right angle</a:t>
            </a:r>
          </a:p>
          <a:p>
            <a:r>
              <a:rPr lang="en-US" dirty="0" smtClean="0"/>
              <a:t>equiangular: all angles are congruent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914400"/>
            <a:ext cx="1752600" cy="1282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2362200"/>
            <a:ext cx="250408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53200" y="3733800"/>
            <a:ext cx="2151976" cy="109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4881562"/>
            <a:ext cx="2181083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" name="SMARTPenAnnotation718"/>
          <p:cNvSpPr/>
          <p:nvPr/>
        </p:nvSpPr>
        <p:spPr>
          <a:xfrm>
            <a:off x="6355382" y="4377987"/>
            <a:ext cx="680073" cy="604807"/>
          </a:xfrm>
          <a:custGeom>
            <a:avLst/>
            <a:gdLst/>
            <a:ahLst/>
            <a:cxnLst/>
            <a:rect l="0" t="0" r="0" b="0"/>
            <a:pathLst>
              <a:path w="680073" h="604807">
                <a:moveTo>
                  <a:pt x="639777" y="239732"/>
                </a:moveTo>
                <a:lnTo>
                  <a:pt x="627642" y="227597"/>
                </a:lnTo>
                <a:lnTo>
                  <a:pt x="624067" y="222752"/>
                </a:lnTo>
                <a:lnTo>
                  <a:pt x="617766" y="208596"/>
                </a:lnTo>
                <a:lnTo>
                  <a:pt x="611791" y="195837"/>
                </a:lnTo>
                <a:lnTo>
                  <a:pt x="595220" y="162239"/>
                </a:lnTo>
                <a:lnTo>
                  <a:pt x="589752" y="149970"/>
                </a:lnTo>
                <a:lnTo>
                  <a:pt x="584837" y="137981"/>
                </a:lnTo>
                <a:lnTo>
                  <a:pt x="580291" y="126178"/>
                </a:lnTo>
                <a:lnTo>
                  <a:pt x="571853" y="109677"/>
                </a:lnTo>
                <a:lnTo>
                  <a:pt x="559961" y="93247"/>
                </a:lnTo>
                <a:lnTo>
                  <a:pt x="545009" y="76949"/>
                </a:lnTo>
                <a:lnTo>
                  <a:pt x="510712" y="42120"/>
                </a:lnTo>
                <a:lnTo>
                  <a:pt x="492881" y="30333"/>
                </a:lnTo>
                <a:lnTo>
                  <a:pt x="478817" y="22629"/>
                </a:lnTo>
                <a:lnTo>
                  <a:pt x="461560" y="14972"/>
                </a:lnTo>
                <a:lnTo>
                  <a:pt x="449846" y="11152"/>
                </a:lnTo>
                <a:lnTo>
                  <a:pt x="436956" y="7336"/>
                </a:lnTo>
                <a:lnTo>
                  <a:pt x="415862" y="3095"/>
                </a:lnTo>
                <a:lnTo>
                  <a:pt x="398019" y="1210"/>
                </a:lnTo>
                <a:lnTo>
                  <a:pt x="381623" y="372"/>
                </a:lnTo>
                <a:lnTo>
                  <a:pt x="362482" y="0"/>
                </a:lnTo>
                <a:lnTo>
                  <a:pt x="341275" y="1105"/>
                </a:lnTo>
                <a:lnTo>
                  <a:pt x="330285" y="3177"/>
                </a:lnTo>
                <a:lnTo>
                  <a:pt x="319150" y="5829"/>
                </a:lnTo>
                <a:lnTo>
                  <a:pt x="305375" y="10137"/>
                </a:lnTo>
                <a:lnTo>
                  <a:pt x="289843" y="15549"/>
                </a:lnTo>
                <a:lnTo>
                  <a:pt x="273138" y="21697"/>
                </a:lnTo>
                <a:lnTo>
                  <a:pt x="259461" y="28335"/>
                </a:lnTo>
                <a:lnTo>
                  <a:pt x="247804" y="35301"/>
                </a:lnTo>
                <a:lnTo>
                  <a:pt x="215874" y="57240"/>
                </a:lnTo>
                <a:lnTo>
                  <a:pt x="204774" y="64731"/>
                </a:lnTo>
                <a:lnTo>
                  <a:pt x="191026" y="74805"/>
                </a:lnTo>
                <a:lnTo>
                  <a:pt x="158815" y="99545"/>
                </a:lnTo>
                <a:lnTo>
                  <a:pt x="145146" y="110714"/>
                </a:lnTo>
                <a:lnTo>
                  <a:pt x="133494" y="120700"/>
                </a:lnTo>
                <a:lnTo>
                  <a:pt x="112503" y="138569"/>
                </a:lnTo>
                <a:lnTo>
                  <a:pt x="101571" y="146890"/>
                </a:lnTo>
                <a:lnTo>
                  <a:pt x="80535" y="164179"/>
                </a:lnTo>
                <a:lnTo>
                  <a:pt x="71369" y="174123"/>
                </a:lnTo>
                <a:lnTo>
                  <a:pt x="62718" y="184563"/>
                </a:lnTo>
                <a:lnTo>
                  <a:pt x="53141" y="197873"/>
                </a:lnTo>
                <a:lnTo>
                  <a:pt x="42947" y="213096"/>
                </a:lnTo>
                <a:lnTo>
                  <a:pt x="32340" y="229595"/>
                </a:lnTo>
                <a:lnTo>
                  <a:pt x="23999" y="243134"/>
                </a:lnTo>
                <a:lnTo>
                  <a:pt x="17169" y="254700"/>
                </a:lnTo>
                <a:lnTo>
                  <a:pt x="11345" y="264951"/>
                </a:lnTo>
                <a:lnTo>
                  <a:pt x="7463" y="275595"/>
                </a:lnTo>
                <a:lnTo>
                  <a:pt x="4874" y="286501"/>
                </a:lnTo>
                <a:lnTo>
                  <a:pt x="3149" y="297581"/>
                </a:lnTo>
                <a:lnTo>
                  <a:pt x="1998" y="308778"/>
                </a:lnTo>
                <a:lnTo>
                  <a:pt x="1231" y="320053"/>
                </a:lnTo>
                <a:lnTo>
                  <a:pt x="720" y="331380"/>
                </a:lnTo>
                <a:lnTo>
                  <a:pt x="152" y="360898"/>
                </a:lnTo>
                <a:lnTo>
                  <a:pt x="0" y="377659"/>
                </a:lnTo>
                <a:lnTo>
                  <a:pt x="1169" y="392643"/>
                </a:lnTo>
                <a:lnTo>
                  <a:pt x="3219" y="406443"/>
                </a:lnTo>
                <a:lnTo>
                  <a:pt x="5856" y="419453"/>
                </a:lnTo>
                <a:lnTo>
                  <a:pt x="8883" y="430666"/>
                </a:lnTo>
                <a:lnTo>
                  <a:pt x="12171" y="440682"/>
                </a:lnTo>
                <a:lnTo>
                  <a:pt x="15633" y="449898"/>
                </a:lnTo>
                <a:lnTo>
                  <a:pt x="26574" y="481074"/>
                </a:lnTo>
                <a:lnTo>
                  <a:pt x="37466" y="499819"/>
                </a:lnTo>
                <a:lnTo>
                  <a:pt x="50773" y="516616"/>
                </a:lnTo>
                <a:lnTo>
                  <a:pt x="65155" y="532549"/>
                </a:lnTo>
                <a:lnTo>
                  <a:pt x="83399" y="548096"/>
                </a:lnTo>
                <a:lnTo>
                  <a:pt x="104208" y="562203"/>
                </a:lnTo>
                <a:lnTo>
                  <a:pt x="115091" y="567743"/>
                </a:lnTo>
                <a:lnTo>
                  <a:pt x="126156" y="572706"/>
                </a:lnTo>
                <a:lnTo>
                  <a:pt x="137344" y="577285"/>
                </a:lnTo>
                <a:lnTo>
                  <a:pt x="148612" y="581607"/>
                </a:lnTo>
                <a:lnTo>
                  <a:pt x="171292" y="589797"/>
                </a:lnTo>
                <a:lnTo>
                  <a:pt x="194072" y="597670"/>
                </a:lnTo>
                <a:lnTo>
                  <a:pt x="205480" y="600278"/>
                </a:lnTo>
                <a:lnTo>
                  <a:pt x="216896" y="602016"/>
                </a:lnTo>
                <a:lnTo>
                  <a:pt x="228316" y="603174"/>
                </a:lnTo>
                <a:lnTo>
                  <a:pt x="241010" y="603947"/>
                </a:lnTo>
                <a:lnTo>
                  <a:pt x="268661" y="604806"/>
                </a:lnTo>
                <a:lnTo>
                  <a:pt x="281876" y="603765"/>
                </a:lnTo>
                <a:lnTo>
                  <a:pt x="294497" y="601800"/>
                </a:lnTo>
                <a:lnTo>
                  <a:pt x="306720" y="599221"/>
                </a:lnTo>
                <a:lnTo>
                  <a:pt x="348195" y="589523"/>
                </a:lnTo>
                <a:lnTo>
                  <a:pt x="361570" y="585956"/>
                </a:lnTo>
                <a:lnTo>
                  <a:pt x="399866" y="574868"/>
                </a:lnTo>
                <a:lnTo>
                  <a:pt x="428163" y="567328"/>
                </a:lnTo>
                <a:lnTo>
                  <a:pt x="442821" y="562269"/>
                </a:lnTo>
                <a:lnTo>
                  <a:pt x="457673" y="556357"/>
                </a:lnTo>
                <a:lnTo>
                  <a:pt x="472655" y="549876"/>
                </a:lnTo>
                <a:lnTo>
                  <a:pt x="486453" y="543014"/>
                </a:lnTo>
                <a:lnTo>
                  <a:pt x="499460" y="535901"/>
                </a:lnTo>
                <a:lnTo>
                  <a:pt x="511943" y="528618"/>
                </a:lnTo>
                <a:lnTo>
                  <a:pt x="532585" y="513753"/>
                </a:lnTo>
                <a:lnTo>
                  <a:pt x="551497" y="498679"/>
                </a:lnTo>
                <a:lnTo>
                  <a:pt x="572602" y="483513"/>
                </a:lnTo>
                <a:lnTo>
                  <a:pt x="591295" y="464920"/>
                </a:lnTo>
                <a:lnTo>
                  <a:pt x="599836" y="454627"/>
                </a:lnTo>
                <a:lnTo>
                  <a:pt x="616099" y="436418"/>
                </a:lnTo>
                <a:lnTo>
                  <a:pt x="631794" y="418588"/>
                </a:lnTo>
                <a:lnTo>
                  <a:pt x="639535" y="408500"/>
                </a:lnTo>
                <a:lnTo>
                  <a:pt x="647236" y="397964"/>
                </a:lnTo>
                <a:lnTo>
                  <a:pt x="653639" y="387130"/>
                </a:lnTo>
                <a:lnTo>
                  <a:pt x="659179" y="376098"/>
                </a:lnTo>
                <a:lnTo>
                  <a:pt x="664143" y="364933"/>
                </a:lnTo>
                <a:lnTo>
                  <a:pt x="667450" y="353679"/>
                </a:lnTo>
                <a:lnTo>
                  <a:pt x="669656" y="342367"/>
                </a:lnTo>
                <a:lnTo>
                  <a:pt x="671127" y="331015"/>
                </a:lnTo>
                <a:lnTo>
                  <a:pt x="673377" y="319638"/>
                </a:lnTo>
                <a:lnTo>
                  <a:pt x="676147" y="308243"/>
                </a:lnTo>
                <a:lnTo>
                  <a:pt x="679264" y="296836"/>
                </a:lnTo>
                <a:lnTo>
                  <a:pt x="680072" y="286691"/>
                </a:lnTo>
                <a:lnTo>
                  <a:pt x="677583" y="268646"/>
                </a:lnTo>
                <a:lnTo>
                  <a:pt x="675141" y="259008"/>
                </a:lnTo>
                <a:lnTo>
                  <a:pt x="672243" y="248773"/>
                </a:lnTo>
                <a:lnTo>
                  <a:pt x="669041" y="238140"/>
                </a:lnTo>
                <a:lnTo>
                  <a:pt x="662097" y="219551"/>
                </a:lnTo>
                <a:lnTo>
                  <a:pt x="653507" y="202823"/>
                </a:lnTo>
                <a:lnTo>
                  <a:pt x="641223" y="186921"/>
                </a:lnTo>
                <a:lnTo>
                  <a:pt x="627297" y="171388"/>
                </a:lnTo>
                <a:lnTo>
                  <a:pt x="620027" y="163690"/>
                </a:lnTo>
                <a:lnTo>
                  <a:pt x="610100" y="156017"/>
                </a:lnTo>
                <a:lnTo>
                  <a:pt x="598403" y="148362"/>
                </a:lnTo>
                <a:lnTo>
                  <a:pt x="585524" y="140719"/>
                </a:lnTo>
                <a:lnTo>
                  <a:pt x="567828" y="128840"/>
                </a:lnTo>
                <a:lnTo>
                  <a:pt x="548337" y="1140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Theorem: The sum of the measures of the angles of a triangle is 180.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of the proof of this theorem involves the use of an auxiliary line. An auxiliary line is a line (or segment or ray) added to a diagram to help in a proof.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4038600"/>
            <a:ext cx="3657600" cy="2224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2" name="SMARTPenAnnotation705"/>
          <p:cNvSpPr/>
          <p:nvPr/>
        </p:nvSpPr>
        <p:spPr>
          <a:xfrm>
            <a:off x="7852410" y="5486400"/>
            <a:ext cx="205741" cy="509342"/>
          </a:xfrm>
          <a:custGeom>
            <a:avLst/>
            <a:gdLst/>
            <a:ahLst/>
            <a:cxnLst/>
            <a:rect l="0" t="0" r="0" b="0"/>
            <a:pathLst>
              <a:path w="205741" h="509342">
                <a:moveTo>
                  <a:pt x="205740" y="0"/>
                </a:moveTo>
                <a:lnTo>
                  <a:pt x="199672" y="6067"/>
                </a:lnTo>
                <a:lnTo>
                  <a:pt x="196614" y="7854"/>
                </a:lnTo>
                <a:lnTo>
                  <a:pt x="193306" y="9046"/>
                </a:lnTo>
                <a:lnTo>
                  <a:pt x="189830" y="9840"/>
                </a:lnTo>
                <a:lnTo>
                  <a:pt x="184973" y="11640"/>
                </a:lnTo>
                <a:lnTo>
                  <a:pt x="179196" y="14110"/>
                </a:lnTo>
                <a:lnTo>
                  <a:pt x="172804" y="17026"/>
                </a:lnTo>
                <a:lnTo>
                  <a:pt x="168543" y="20241"/>
                </a:lnTo>
                <a:lnTo>
                  <a:pt x="165702" y="23653"/>
                </a:lnTo>
                <a:lnTo>
                  <a:pt x="163807" y="27199"/>
                </a:lnTo>
                <a:lnTo>
                  <a:pt x="160005" y="32102"/>
                </a:lnTo>
                <a:lnTo>
                  <a:pt x="154929" y="37912"/>
                </a:lnTo>
                <a:lnTo>
                  <a:pt x="149006" y="44324"/>
                </a:lnTo>
                <a:lnTo>
                  <a:pt x="135651" y="58223"/>
                </a:lnTo>
                <a:lnTo>
                  <a:pt x="81734" y="112567"/>
                </a:lnTo>
                <a:lnTo>
                  <a:pt x="76079" y="119495"/>
                </a:lnTo>
                <a:lnTo>
                  <a:pt x="71039" y="126653"/>
                </a:lnTo>
                <a:lnTo>
                  <a:pt x="66410" y="133965"/>
                </a:lnTo>
                <a:lnTo>
                  <a:pt x="62053" y="141380"/>
                </a:lnTo>
                <a:lnTo>
                  <a:pt x="57879" y="148863"/>
                </a:lnTo>
                <a:lnTo>
                  <a:pt x="53826" y="156392"/>
                </a:lnTo>
                <a:lnTo>
                  <a:pt x="49854" y="162681"/>
                </a:lnTo>
                <a:lnTo>
                  <a:pt x="45935" y="168144"/>
                </a:lnTo>
                <a:lnTo>
                  <a:pt x="42054" y="173056"/>
                </a:lnTo>
                <a:lnTo>
                  <a:pt x="37740" y="181900"/>
                </a:lnTo>
                <a:lnTo>
                  <a:pt x="36590" y="186037"/>
                </a:lnTo>
                <a:lnTo>
                  <a:pt x="31925" y="194019"/>
                </a:lnTo>
                <a:lnTo>
                  <a:pt x="28904" y="197926"/>
                </a:lnTo>
                <a:lnTo>
                  <a:pt x="24349" y="205610"/>
                </a:lnTo>
                <a:lnTo>
                  <a:pt x="18773" y="215813"/>
                </a:lnTo>
                <a:lnTo>
                  <a:pt x="12515" y="227695"/>
                </a:lnTo>
                <a:lnTo>
                  <a:pt x="8343" y="239427"/>
                </a:lnTo>
                <a:lnTo>
                  <a:pt x="5562" y="251057"/>
                </a:lnTo>
                <a:lnTo>
                  <a:pt x="3708" y="262621"/>
                </a:lnTo>
                <a:lnTo>
                  <a:pt x="2472" y="277951"/>
                </a:lnTo>
                <a:lnTo>
                  <a:pt x="1648" y="295790"/>
                </a:lnTo>
                <a:lnTo>
                  <a:pt x="488" y="347145"/>
                </a:lnTo>
                <a:lnTo>
                  <a:pt x="0" y="493501"/>
                </a:lnTo>
                <a:lnTo>
                  <a:pt x="1270" y="496641"/>
                </a:lnTo>
                <a:lnTo>
                  <a:pt x="3387" y="498733"/>
                </a:lnTo>
                <a:lnTo>
                  <a:pt x="9841" y="502092"/>
                </a:lnTo>
                <a:lnTo>
                  <a:pt x="10370" y="503638"/>
                </a:lnTo>
                <a:lnTo>
                  <a:pt x="11116" y="509341"/>
                </a:lnTo>
                <a:lnTo>
                  <a:pt x="11430" y="5029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06"/>
          <p:cNvSpPr/>
          <p:nvPr/>
        </p:nvSpPr>
        <p:spPr>
          <a:xfrm>
            <a:off x="7989569" y="5509259"/>
            <a:ext cx="57151" cy="22861"/>
          </a:xfrm>
          <a:custGeom>
            <a:avLst/>
            <a:gdLst/>
            <a:ahLst/>
            <a:cxnLst/>
            <a:rect l="0" t="0" r="0" b="0"/>
            <a:pathLst>
              <a:path w="57151" h="22861">
                <a:moveTo>
                  <a:pt x="0" y="22860"/>
                </a:moveTo>
                <a:lnTo>
                  <a:pt x="6068" y="16793"/>
                </a:lnTo>
                <a:lnTo>
                  <a:pt x="9125" y="15005"/>
                </a:lnTo>
                <a:lnTo>
                  <a:pt x="12434" y="13814"/>
                </a:lnTo>
                <a:lnTo>
                  <a:pt x="15909" y="13019"/>
                </a:lnTo>
                <a:lnTo>
                  <a:pt x="20766" y="11220"/>
                </a:lnTo>
                <a:lnTo>
                  <a:pt x="26544" y="8750"/>
                </a:lnTo>
                <a:lnTo>
                  <a:pt x="40039" y="2593"/>
                </a:lnTo>
                <a:lnTo>
                  <a:pt x="571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07"/>
          <p:cNvSpPr/>
          <p:nvPr/>
        </p:nvSpPr>
        <p:spPr>
          <a:xfrm>
            <a:off x="7738109" y="4309109"/>
            <a:ext cx="308599" cy="502921"/>
          </a:xfrm>
          <a:custGeom>
            <a:avLst/>
            <a:gdLst/>
            <a:ahLst/>
            <a:cxnLst/>
            <a:rect l="0" t="0" r="0" b="0"/>
            <a:pathLst>
              <a:path w="308599" h="502921">
                <a:moveTo>
                  <a:pt x="251460" y="0"/>
                </a:moveTo>
                <a:lnTo>
                  <a:pt x="257528" y="6069"/>
                </a:lnTo>
                <a:lnTo>
                  <a:pt x="259316" y="9126"/>
                </a:lnTo>
                <a:lnTo>
                  <a:pt x="263101" y="20767"/>
                </a:lnTo>
                <a:lnTo>
                  <a:pt x="268488" y="32937"/>
                </a:lnTo>
                <a:lnTo>
                  <a:pt x="284728" y="66204"/>
                </a:lnTo>
                <a:lnTo>
                  <a:pt x="288879" y="75886"/>
                </a:lnTo>
                <a:lnTo>
                  <a:pt x="293491" y="90031"/>
                </a:lnTo>
                <a:lnTo>
                  <a:pt x="295541" y="103937"/>
                </a:lnTo>
                <a:lnTo>
                  <a:pt x="296087" y="111202"/>
                </a:lnTo>
                <a:lnTo>
                  <a:pt x="297722" y="117315"/>
                </a:lnTo>
                <a:lnTo>
                  <a:pt x="304820" y="131986"/>
                </a:lnTo>
                <a:lnTo>
                  <a:pt x="306926" y="140364"/>
                </a:lnTo>
                <a:lnTo>
                  <a:pt x="308278" y="154821"/>
                </a:lnTo>
                <a:lnTo>
                  <a:pt x="308512" y="163560"/>
                </a:lnTo>
                <a:lnTo>
                  <a:pt x="308598" y="205250"/>
                </a:lnTo>
                <a:lnTo>
                  <a:pt x="307332" y="213033"/>
                </a:lnTo>
                <a:lnTo>
                  <a:pt x="305218" y="222033"/>
                </a:lnTo>
                <a:lnTo>
                  <a:pt x="302539" y="231842"/>
                </a:lnTo>
                <a:lnTo>
                  <a:pt x="300753" y="240921"/>
                </a:lnTo>
                <a:lnTo>
                  <a:pt x="299562" y="249514"/>
                </a:lnTo>
                <a:lnTo>
                  <a:pt x="298768" y="257783"/>
                </a:lnTo>
                <a:lnTo>
                  <a:pt x="294499" y="270357"/>
                </a:lnTo>
                <a:lnTo>
                  <a:pt x="285829" y="283989"/>
                </a:lnTo>
                <a:lnTo>
                  <a:pt x="269276" y="306981"/>
                </a:lnTo>
                <a:lnTo>
                  <a:pt x="263337" y="316414"/>
                </a:lnTo>
                <a:lnTo>
                  <a:pt x="256739" y="330282"/>
                </a:lnTo>
                <a:lnTo>
                  <a:pt x="247033" y="350839"/>
                </a:lnTo>
                <a:lnTo>
                  <a:pt x="240890" y="363433"/>
                </a:lnTo>
                <a:lnTo>
                  <a:pt x="235523" y="371829"/>
                </a:lnTo>
                <a:lnTo>
                  <a:pt x="230675" y="377426"/>
                </a:lnTo>
                <a:lnTo>
                  <a:pt x="221902" y="384915"/>
                </a:lnTo>
                <a:lnTo>
                  <a:pt x="213771" y="392477"/>
                </a:lnTo>
                <a:lnTo>
                  <a:pt x="198201" y="407680"/>
                </a:lnTo>
                <a:lnTo>
                  <a:pt x="190536" y="415295"/>
                </a:lnTo>
                <a:lnTo>
                  <a:pt x="186715" y="417833"/>
                </a:lnTo>
                <a:lnTo>
                  <a:pt x="179081" y="420654"/>
                </a:lnTo>
                <a:lnTo>
                  <a:pt x="173997" y="423946"/>
                </a:lnTo>
                <a:lnTo>
                  <a:pt x="168068" y="428681"/>
                </a:lnTo>
                <a:lnTo>
                  <a:pt x="152438" y="442395"/>
                </a:lnTo>
                <a:lnTo>
                  <a:pt x="149885" y="443520"/>
                </a:lnTo>
                <a:lnTo>
                  <a:pt x="141496" y="445103"/>
                </a:lnTo>
                <a:lnTo>
                  <a:pt x="134630" y="445639"/>
                </a:lnTo>
                <a:lnTo>
                  <a:pt x="121420" y="445744"/>
                </a:lnTo>
                <a:lnTo>
                  <a:pt x="119047" y="447023"/>
                </a:lnTo>
                <a:lnTo>
                  <a:pt x="117464" y="449145"/>
                </a:lnTo>
                <a:lnTo>
                  <a:pt x="116410" y="451831"/>
                </a:lnTo>
                <a:lnTo>
                  <a:pt x="114437" y="453620"/>
                </a:lnTo>
                <a:lnTo>
                  <a:pt x="111852" y="454814"/>
                </a:lnTo>
                <a:lnTo>
                  <a:pt x="105592" y="456140"/>
                </a:lnTo>
                <a:lnTo>
                  <a:pt x="98576" y="456729"/>
                </a:lnTo>
                <a:lnTo>
                  <a:pt x="96198" y="458156"/>
                </a:lnTo>
                <a:lnTo>
                  <a:pt x="94612" y="460378"/>
                </a:lnTo>
                <a:lnTo>
                  <a:pt x="92067" y="467001"/>
                </a:lnTo>
                <a:lnTo>
                  <a:pt x="84946" y="471293"/>
                </a:lnTo>
                <a:lnTo>
                  <a:pt x="71813" y="478329"/>
                </a:lnTo>
                <a:lnTo>
                  <a:pt x="63471" y="485615"/>
                </a:lnTo>
                <a:lnTo>
                  <a:pt x="60094" y="487574"/>
                </a:lnTo>
                <a:lnTo>
                  <a:pt x="52955" y="489750"/>
                </a:lnTo>
                <a:lnTo>
                  <a:pt x="45550" y="494104"/>
                </a:lnTo>
                <a:lnTo>
                  <a:pt x="36514" y="501179"/>
                </a:lnTo>
                <a:lnTo>
                  <a:pt x="31893" y="502146"/>
                </a:lnTo>
                <a:lnTo>
                  <a:pt x="24335" y="502576"/>
                </a:lnTo>
                <a:lnTo>
                  <a:pt x="0" y="5029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08"/>
          <p:cNvSpPr/>
          <p:nvPr/>
        </p:nvSpPr>
        <p:spPr>
          <a:xfrm>
            <a:off x="5703570" y="5555021"/>
            <a:ext cx="192515" cy="411439"/>
          </a:xfrm>
          <a:custGeom>
            <a:avLst/>
            <a:gdLst/>
            <a:ahLst/>
            <a:cxnLst/>
            <a:rect l="0" t="0" r="0" b="0"/>
            <a:pathLst>
              <a:path w="192515" h="411439">
                <a:moveTo>
                  <a:pt x="0" y="11388"/>
                </a:moveTo>
                <a:lnTo>
                  <a:pt x="12135" y="11388"/>
                </a:lnTo>
                <a:lnTo>
                  <a:pt x="15710" y="10118"/>
                </a:lnTo>
                <a:lnTo>
                  <a:pt x="18093" y="8002"/>
                </a:lnTo>
                <a:lnTo>
                  <a:pt x="19682" y="5321"/>
                </a:lnTo>
                <a:lnTo>
                  <a:pt x="22011" y="3533"/>
                </a:lnTo>
                <a:lnTo>
                  <a:pt x="24834" y="2342"/>
                </a:lnTo>
                <a:lnTo>
                  <a:pt x="27986" y="1547"/>
                </a:lnTo>
                <a:lnTo>
                  <a:pt x="33897" y="1018"/>
                </a:lnTo>
                <a:lnTo>
                  <a:pt x="41648" y="665"/>
                </a:lnTo>
                <a:lnTo>
                  <a:pt x="67373" y="168"/>
                </a:lnTo>
                <a:lnTo>
                  <a:pt x="98821" y="0"/>
                </a:lnTo>
                <a:lnTo>
                  <a:pt x="107791" y="2526"/>
                </a:lnTo>
                <a:lnTo>
                  <a:pt x="117580" y="6750"/>
                </a:lnTo>
                <a:lnTo>
                  <a:pt x="127917" y="12106"/>
                </a:lnTo>
                <a:lnTo>
                  <a:pt x="136078" y="18217"/>
                </a:lnTo>
                <a:lnTo>
                  <a:pt x="142788" y="24831"/>
                </a:lnTo>
                <a:lnTo>
                  <a:pt x="148532" y="31780"/>
                </a:lnTo>
                <a:lnTo>
                  <a:pt x="153631" y="38953"/>
                </a:lnTo>
                <a:lnTo>
                  <a:pt x="158300" y="46275"/>
                </a:lnTo>
                <a:lnTo>
                  <a:pt x="162684" y="53696"/>
                </a:lnTo>
                <a:lnTo>
                  <a:pt x="166876" y="61184"/>
                </a:lnTo>
                <a:lnTo>
                  <a:pt x="174920" y="76276"/>
                </a:lnTo>
                <a:lnTo>
                  <a:pt x="179342" y="88064"/>
                </a:lnTo>
                <a:lnTo>
                  <a:pt x="182578" y="98807"/>
                </a:lnTo>
                <a:lnTo>
                  <a:pt x="185218" y="105227"/>
                </a:lnTo>
                <a:lnTo>
                  <a:pt x="188249" y="112048"/>
                </a:lnTo>
                <a:lnTo>
                  <a:pt x="190269" y="121675"/>
                </a:lnTo>
                <a:lnTo>
                  <a:pt x="191616" y="133172"/>
                </a:lnTo>
                <a:lnTo>
                  <a:pt x="192514" y="145918"/>
                </a:lnTo>
                <a:lnTo>
                  <a:pt x="191842" y="164575"/>
                </a:lnTo>
                <a:lnTo>
                  <a:pt x="190125" y="187173"/>
                </a:lnTo>
                <a:lnTo>
                  <a:pt x="187710" y="212398"/>
                </a:lnTo>
                <a:lnTo>
                  <a:pt x="184830" y="231755"/>
                </a:lnTo>
                <a:lnTo>
                  <a:pt x="181640" y="247200"/>
                </a:lnTo>
                <a:lnTo>
                  <a:pt x="178243" y="260036"/>
                </a:lnTo>
                <a:lnTo>
                  <a:pt x="171083" y="291231"/>
                </a:lnTo>
                <a:lnTo>
                  <a:pt x="167395" y="308441"/>
                </a:lnTo>
                <a:lnTo>
                  <a:pt x="163667" y="321183"/>
                </a:lnTo>
                <a:lnTo>
                  <a:pt x="159911" y="330948"/>
                </a:lnTo>
                <a:lnTo>
                  <a:pt x="156137" y="338728"/>
                </a:lnTo>
                <a:lnTo>
                  <a:pt x="151945" y="350760"/>
                </a:lnTo>
                <a:lnTo>
                  <a:pt x="148811" y="361610"/>
                </a:lnTo>
                <a:lnTo>
                  <a:pt x="146197" y="368060"/>
                </a:lnTo>
                <a:lnTo>
                  <a:pt x="143185" y="374899"/>
                </a:lnTo>
                <a:lnTo>
                  <a:pt x="139906" y="380729"/>
                </a:lnTo>
                <a:lnTo>
                  <a:pt x="136451" y="385886"/>
                </a:lnTo>
                <a:lnTo>
                  <a:pt x="132877" y="390593"/>
                </a:lnTo>
                <a:lnTo>
                  <a:pt x="129225" y="395001"/>
                </a:lnTo>
                <a:lnTo>
                  <a:pt x="125519" y="399210"/>
                </a:lnTo>
                <a:lnTo>
                  <a:pt x="114300" y="4114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09"/>
          <p:cNvSpPr/>
          <p:nvPr/>
        </p:nvSpPr>
        <p:spPr>
          <a:xfrm>
            <a:off x="5806440" y="5509259"/>
            <a:ext cx="285454" cy="491492"/>
          </a:xfrm>
          <a:custGeom>
            <a:avLst/>
            <a:gdLst/>
            <a:ahLst/>
            <a:cxnLst/>
            <a:rect l="0" t="0" r="0" b="0"/>
            <a:pathLst>
              <a:path w="285454" h="491492">
                <a:moveTo>
                  <a:pt x="0" y="0"/>
                </a:moveTo>
                <a:lnTo>
                  <a:pt x="93858" y="0"/>
                </a:lnTo>
                <a:lnTo>
                  <a:pt x="107022" y="1270"/>
                </a:lnTo>
                <a:lnTo>
                  <a:pt x="118338" y="3387"/>
                </a:lnTo>
                <a:lnTo>
                  <a:pt x="128422" y="6068"/>
                </a:lnTo>
                <a:lnTo>
                  <a:pt x="137684" y="7855"/>
                </a:lnTo>
                <a:lnTo>
                  <a:pt x="146400" y="9047"/>
                </a:lnTo>
                <a:lnTo>
                  <a:pt x="154750" y="9842"/>
                </a:lnTo>
                <a:lnTo>
                  <a:pt x="161586" y="11641"/>
                </a:lnTo>
                <a:lnTo>
                  <a:pt x="167414" y="14111"/>
                </a:lnTo>
                <a:lnTo>
                  <a:pt x="172569" y="17028"/>
                </a:lnTo>
                <a:lnTo>
                  <a:pt x="177276" y="20242"/>
                </a:lnTo>
                <a:lnTo>
                  <a:pt x="185893" y="27200"/>
                </a:lnTo>
                <a:lnTo>
                  <a:pt x="191238" y="29564"/>
                </a:lnTo>
                <a:lnTo>
                  <a:pt x="197342" y="31139"/>
                </a:lnTo>
                <a:lnTo>
                  <a:pt x="203952" y="32189"/>
                </a:lnTo>
                <a:lnTo>
                  <a:pt x="209628" y="34160"/>
                </a:lnTo>
                <a:lnTo>
                  <a:pt x="214682" y="36743"/>
                </a:lnTo>
                <a:lnTo>
                  <a:pt x="219321" y="39736"/>
                </a:lnTo>
                <a:lnTo>
                  <a:pt x="227862" y="46447"/>
                </a:lnTo>
                <a:lnTo>
                  <a:pt x="235892" y="53663"/>
                </a:lnTo>
                <a:lnTo>
                  <a:pt x="243694" y="61104"/>
                </a:lnTo>
                <a:lnTo>
                  <a:pt x="251394" y="72031"/>
                </a:lnTo>
                <a:lnTo>
                  <a:pt x="257781" y="84084"/>
                </a:lnTo>
                <a:lnTo>
                  <a:pt x="260619" y="93674"/>
                </a:lnTo>
                <a:lnTo>
                  <a:pt x="263916" y="101819"/>
                </a:lnTo>
                <a:lnTo>
                  <a:pt x="268654" y="112330"/>
                </a:lnTo>
                <a:lnTo>
                  <a:pt x="274352" y="124417"/>
                </a:lnTo>
                <a:lnTo>
                  <a:pt x="278152" y="136285"/>
                </a:lnTo>
                <a:lnTo>
                  <a:pt x="280684" y="148006"/>
                </a:lnTo>
                <a:lnTo>
                  <a:pt x="282372" y="159631"/>
                </a:lnTo>
                <a:lnTo>
                  <a:pt x="283498" y="176271"/>
                </a:lnTo>
                <a:lnTo>
                  <a:pt x="284249" y="196254"/>
                </a:lnTo>
                <a:lnTo>
                  <a:pt x="285453" y="255796"/>
                </a:lnTo>
                <a:lnTo>
                  <a:pt x="284282" y="264510"/>
                </a:lnTo>
                <a:lnTo>
                  <a:pt x="282231" y="272860"/>
                </a:lnTo>
                <a:lnTo>
                  <a:pt x="279593" y="280967"/>
                </a:lnTo>
                <a:lnTo>
                  <a:pt x="277835" y="290182"/>
                </a:lnTo>
                <a:lnTo>
                  <a:pt x="276663" y="300134"/>
                </a:lnTo>
                <a:lnTo>
                  <a:pt x="275882" y="310580"/>
                </a:lnTo>
                <a:lnTo>
                  <a:pt x="272822" y="322623"/>
                </a:lnTo>
                <a:lnTo>
                  <a:pt x="268241" y="335733"/>
                </a:lnTo>
                <a:lnTo>
                  <a:pt x="254774" y="369001"/>
                </a:lnTo>
                <a:lnTo>
                  <a:pt x="252933" y="380324"/>
                </a:lnTo>
                <a:lnTo>
                  <a:pt x="252442" y="386899"/>
                </a:lnTo>
                <a:lnTo>
                  <a:pt x="250844" y="391283"/>
                </a:lnTo>
                <a:lnTo>
                  <a:pt x="248509" y="394206"/>
                </a:lnTo>
                <a:lnTo>
                  <a:pt x="245683" y="396154"/>
                </a:lnTo>
                <a:lnTo>
                  <a:pt x="243799" y="398723"/>
                </a:lnTo>
                <a:lnTo>
                  <a:pt x="239876" y="408406"/>
                </a:lnTo>
                <a:lnTo>
                  <a:pt x="231203" y="419669"/>
                </a:lnTo>
                <a:lnTo>
                  <a:pt x="223047" y="428338"/>
                </a:lnTo>
                <a:lnTo>
                  <a:pt x="196052" y="455458"/>
                </a:lnTo>
                <a:lnTo>
                  <a:pt x="195470" y="457309"/>
                </a:lnTo>
                <a:lnTo>
                  <a:pt x="194826" y="462752"/>
                </a:lnTo>
                <a:lnTo>
                  <a:pt x="193384" y="464712"/>
                </a:lnTo>
                <a:lnTo>
                  <a:pt x="191152" y="466018"/>
                </a:lnTo>
                <a:lnTo>
                  <a:pt x="188395" y="466889"/>
                </a:lnTo>
                <a:lnTo>
                  <a:pt x="186557" y="468739"/>
                </a:lnTo>
                <a:lnTo>
                  <a:pt x="185331" y="471243"/>
                </a:lnTo>
                <a:lnTo>
                  <a:pt x="184514" y="474182"/>
                </a:lnTo>
                <a:lnTo>
                  <a:pt x="182699" y="476142"/>
                </a:lnTo>
                <a:lnTo>
                  <a:pt x="180219" y="477448"/>
                </a:lnTo>
                <a:lnTo>
                  <a:pt x="174048" y="479287"/>
                </a:lnTo>
                <a:lnTo>
                  <a:pt x="171450" y="4914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10"/>
          <p:cNvSpPr/>
          <p:nvPr/>
        </p:nvSpPr>
        <p:spPr>
          <a:xfrm>
            <a:off x="6732454" y="4354829"/>
            <a:ext cx="125547" cy="422911"/>
          </a:xfrm>
          <a:custGeom>
            <a:avLst/>
            <a:gdLst/>
            <a:ahLst/>
            <a:cxnLst/>
            <a:rect l="0" t="0" r="0" b="0"/>
            <a:pathLst>
              <a:path w="125547" h="422911">
                <a:moveTo>
                  <a:pt x="56965" y="0"/>
                </a:moveTo>
                <a:lnTo>
                  <a:pt x="50898" y="12136"/>
                </a:lnTo>
                <a:lnTo>
                  <a:pt x="47918" y="21481"/>
                </a:lnTo>
                <a:lnTo>
                  <a:pt x="47124" y="25751"/>
                </a:lnTo>
                <a:lnTo>
                  <a:pt x="45325" y="29867"/>
                </a:lnTo>
                <a:lnTo>
                  <a:pt x="42855" y="33882"/>
                </a:lnTo>
                <a:lnTo>
                  <a:pt x="39938" y="37828"/>
                </a:lnTo>
                <a:lnTo>
                  <a:pt x="36698" y="45599"/>
                </a:lnTo>
                <a:lnTo>
                  <a:pt x="33988" y="54556"/>
                </a:lnTo>
                <a:lnTo>
                  <a:pt x="31487" y="60501"/>
                </a:lnTo>
                <a:lnTo>
                  <a:pt x="28550" y="67004"/>
                </a:lnTo>
                <a:lnTo>
                  <a:pt x="26592" y="73880"/>
                </a:lnTo>
                <a:lnTo>
                  <a:pt x="25287" y="81003"/>
                </a:lnTo>
                <a:lnTo>
                  <a:pt x="24416" y="88292"/>
                </a:lnTo>
                <a:lnTo>
                  <a:pt x="22566" y="94422"/>
                </a:lnTo>
                <a:lnTo>
                  <a:pt x="20062" y="99778"/>
                </a:lnTo>
                <a:lnTo>
                  <a:pt x="17123" y="104618"/>
                </a:lnTo>
                <a:lnTo>
                  <a:pt x="13894" y="111656"/>
                </a:lnTo>
                <a:lnTo>
                  <a:pt x="10471" y="120157"/>
                </a:lnTo>
                <a:lnTo>
                  <a:pt x="6919" y="129635"/>
                </a:lnTo>
                <a:lnTo>
                  <a:pt x="4551" y="138494"/>
                </a:lnTo>
                <a:lnTo>
                  <a:pt x="2973" y="146939"/>
                </a:lnTo>
                <a:lnTo>
                  <a:pt x="1920" y="155110"/>
                </a:lnTo>
                <a:lnTo>
                  <a:pt x="1218" y="164367"/>
                </a:lnTo>
                <a:lnTo>
                  <a:pt x="751" y="174348"/>
                </a:lnTo>
                <a:lnTo>
                  <a:pt x="439" y="184812"/>
                </a:lnTo>
                <a:lnTo>
                  <a:pt x="0" y="235946"/>
                </a:lnTo>
                <a:lnTo>
                  <a:pt x="1209" y="251278"/>
                </a:lnTo>
                <a:lnTo>
                  <a:pt x="3284" y="264039"/>
                </a:lnTo>
                <a:lnTo>
                  <a:pt x="5938" y="275086"/>
                </a:lnTo>
                <a:lnTo>
                  <a:pt x="10247" y="287531"/>
                </a:lnTo>
                <a:lnTo>
                  <a:pt x="15660" y="300908"/>
                </a:lnTo>
                <a:lnTo>
                  <a:pt x="21808" y="314905"/>
                </a:lnTo>
                <a:lnTo>
                  <a:pt x="27177" y="325507"/>
                </a:lnTo>
                <a:lnTo>
                  <a:pt x="32027" y="333845"/>
                </a:lnTo>
                <a:lnTo>
                  <a:pt x="36530" y="340673"/>
                </a:lnTo>
                <a:lnTo>
                  <a:pt x="39531" y="346496"/>
                </a:lnTo>
                <a:lnTo>
                  <a:pt x="42867" y="356352"/>
                </a:lnTo>
                <a:lnTo>
                  <a:pt x="45027" y="359488"/>
                </a:lnTo>
                <a:lnTo>
                  <a:pt x="47736" y="361579"/>
                </a:lnTo>
                <a:lnTo>
                  <a:pt x="50813" y="362972"/>
                </a:lnTo>
                <a:lnTo>
                  <a:pt x="54134" y="365172"/>
                </a:lnTo>
                <a:lnTo>
                  <a:pt x="57618" y="367908"/>
                </a:lnTo>
                <a:lnTo>
                  <a:pt x="61211" y="371002"/>
                </a:lnTo>
                <a:lnTo>
                  <a:pt x="64876" y="374335"/>
                </a:lnTo>
                <a:lnTo>
                  <a:pt x="77606" y="386488"/>
                </a:lnTo>
                <a:lnTo>
                  <a:pt x="85236" y="394057"/>
                </a:lnTo>
                <a:lnTo>
                  <a:pt x="89782" y="397324"/>
                </a:lnTo>
                <a:lnTo>
                  <a:pt x="95354" y="400773"/>
                </a:lnTo>
                <a:lnTo>
                  <a:pt x="101607" y="404342"/>
                </a:lnTo>
                <a:lnTo>
                  <a:pt x="107047" y="406721"/>
                </a:lnTo>
                <a:lnTo>
                  <a:pt x="111943" y="408308"/>
                </a:lnTo>
                <a:lnTo>
                  <a:pt x="116478" y="409365"/>
                </a:lnTo>
                <a:lnTo>
                  <a:pt x="119500" y="411340"/>
                </a:lnTo>
                <a:lnTo>
                  <a:pt x="121516" y="413927"/>
                </a:lnTo>
                <a:lnTo>
                  <a:pt x="125546" y="4229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11"/>
          <p:cNvSpPr/>
          <p:nvPr/>
        </p:nvSpPr>
        <p:spPr>
          <a:xfrm>
            <a:off x="6606555" y="4343400"/>
            <a:ext cx="137146" cy="468630"/>
          </a:xfrm>
          <a:custGeom>
            <a:avLst/>
            <a:gdLst/>
            <a:ahLst/>
            <a:cxnLst/>
            <a:rect l="0" t="0" r="0" b="0"/>
            <a:pathLst>
              <a:path w="137146" h="468630">
                <a:moveTo>
                  <a:pt x="34275" y="0"/>
                </a:moveTo>
                <a:lnTo>
                  <a:pt x="34275" y="9840"/>
                </a:lnTo>
                <a:lnTo>
                  <a:pt x="30888" y="14110"/>
                </a:lnTo>
                <a:lnTo>
                  <a:pt x="28207" y="17026"/>
                </a:lnTo>
                <a:lnTo>
                  <a:pt x="26419" y="21511"/>
                </a:lnTo>
                <a:lnTo>
                  <a:pt x="24433" y="33267"/>
                </a:lnTo>
                <a:lnTo>
                  <a:pt x="23551" y="46958"/>
                </a:lnTo>
                <a:lnTo>
                  <a:pt x="23315" y="54165"/>
                </a:lnTo>
                <a:lnTo>
                  <a:pt x="21889" y="60240"/>
                </a:lnTo>
                <a:lnTo>
                  <a:pt x="19667" y="65560"/>
                </a:lnTo>
                <a:lnTo>
                  <a:pt x="16916" y="70377"/>
                </a:lnTo>
                <a:lnTo>
                  <a:pt x="13812" y="79937"/>
                </a:lnTo>
                <a:lnTo>
                  <a:pt x="10473" y="92661"/>
                </a:lnTo>
                <a:lnTo>
                  <a:pt x="6976" y="107494"/>
                </a:lnTo>
                <a:lnTo>
                  <a:pt x="4646" y="119923"/>
                </a:lnTo>
                <a:lnTo>
                  <a:pt x="3092" y="130748"/>
                </a:lnTo>
                <a:lnTo>
                  <a:pt x="2057" y="140505"/>
                </a:lnTo>
                <a:lnTo>
                  <a:pt x="1366" y="150820"/>
                </a:lnTo>
                <a:lnTo>
                  <a:pt x="906" y="161506"/>
                </a:lnTo>
                <a:lnTo>
                  <a:pt x="167" y="193898"/>
                </a:lnTo>
                <a:lnTo>
                  <a:pt x="0" y="238812"/>
                </a:lnTo>
                <a:lnTo>
                  <a:pt x="1265" y="251918"/>
                </a:lnTo>
                <a:lnTo>
                  <a:pt x="3378" y="265735"/>
                </a:lnTo>
                <a:lnTo>
                  <a:pt x="6057" y="280027"/>
                </a:lnTo>
                <a:lnTo>
                  <a:pt x="7842" y="290824"/>
                </a:lnTo>
                <a:lnTo>
                  <a:pt x="9034" y="299292"/>
                </a:lnTo>
                <a:lnTo>
                  <a:pt x="10356" y="312089"/>
                </a:lnTo>
                <a:lnTo>
                  <a:pt x="10944" y="322009"/>
                </a:lnTo>
                <a:lnTo>
                  <a:pt x="13640" y="331513"/>
                </a:lnTo>
                <a:lnTo>
                  <a:pt x="17978" y="344198"/>
                </a:lnTo>
                <a:lnTo>
                  <a:pt x="23411" y="359005"/>
                </a:lnTo>
                <a:lnTo>
                  <a:pt x="27033" y="370147"/>
                </a:lnTo>
                <a:lnTo>
                  <a:pt x="29446" y="378844"/>
                </a:lnTo>
                <a:lnTo>
                  <a:pt x="31056" y="385912"/>
                </a:lnTo>
                <a:lnTo>
                  <a:pt x="33399" y="390625"/>
                </a:lnTo>
                <a:lnTo>
                  <a:pt x="36231" y="393767"/>
                </a:lnTo>
                <a:lnTo>
                  <a:pt x="39388" y="395861"/>
                </a:lnTo>
                <a:lnTo>
                  <a:pt x="42764" y="399797"/>
                </a:lnTo>
                <a:lnTo>
                  <a:pt x="46284" y="404961"/>
                </a:lnTo>
                <a:lnTo>
                  <a:pt x="54991" y="419364"/>
                </a:lnTo>
                <a:lnTo>
                  <a:pt x="58245" y="423086"/>
                </a:lnTo>
                <a:lnTo>
                  <a:pt x="68635" y="433994"/>
                </a:lnTo>
                <a:lnTo>
                  <a:pt x="73691" y="437919"/>
                </a:lnTo>
                <a:lnTo>
                  <a:pt x="78333" y="440536"/>
                </a:lnTo>
                <a:lnTo>
                  <a:pt x="82697" y="442281"/>
                </a:lnTo>
                <a:lnTo>
                  <a:pt x="86876" y="444713"/>
                </a:lnTo>
                <a:lnTo>
                  <a:pt x="90932" y="447606"/>
                </a:lnTo>
                <a:lnTo>
                  <a:pt x="94906" y="450803"/>
                </a:lnTo>
                <a:lnTo>
                  <a:pt x="98826" y="452935"/>
                </a:lnTo>
                <a:lnTo>
                  <a:pt x="102709" y="454357"/>
                </a:lnTo>
                <a:lnTo>
                  <a:pt x="106567" y="455304"/>
                </a:lnTo>
                <a:lnTo>
                  <a:pt x="110410" y="457206"/>
                </a:lnTo>
                <a:lnTo>
                  <a:pt x="114241" y="459744"/>
                </a:lnTo>
                <a:lnTo>
                  <a:pt x="123448" y="466874"/>
                </a:lnTo>
                <a:lnTo>
                  <a:pt x="125474" y="467459"/>
                </a:lnTo>
                <a:lnTo>
                  <a:pt x="128094" y="467849"/>
                </a:lnTo>
                <a:lnTo>
                  <a:pt x="137145" y="4686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12"/>
          <p:cNvSpPr/>
          <p:nvPr/>
        </p:nvSpPr>
        <p:spPr>
          <a:xfrm>
            <a:off x="6343650" y="4331970"/>
            <a:ext cx="1943100" cy="845527"/>
          </a:xfrm>
          <a:custGeom>
            <a:avLst/>
            <a:gdLst/>
            <a:ahLst/>
            <a:cxnLst/>
            <a:rect l="0" t="0" r="0" b="0"/>
            <a:pathLst>
              <a:path w="1943100" h="845527">
                <a:moveTo>
                  <a:pt x="0" y="22859"/>
                </a:moveTo>
                <a:lnTo>
                  <a:pt x="12136" y="16792"/>
                </a:lnTo>
                <a:lnTo>
                  <a:pt x="16980" y="16274"/>
                </a:lnTo>
                <a:lnTo>
                  <a:pt x="21480" y="17199"/>
                </a:lnTo>
                <a:lnTo>
                  <a:pt x="31759" y="21741"/>
                </a:lnTo>
                <a:lnTo>
                  <a:pt x="32603" y="23384"/>
                </a:lnTo>
                <a:lnTo>
                  <a:pt x="33539" y="28596"/>
                </a:lnTo>
                <a:lnTo>
                  <a:pt x="37343" y="35146"/>
                </a:lnTo>
                <a:lnTo>
                  <a:pt x="40135" y="38670"/>
                </a:lnTo>
                <a:lnTo>
                  <a:pt x="50132" y="61834"/>
                </a:lnTo>
                <a:lnTo>
                  <a:pt x="51201" y="69162"/>
                </a:lnTo>
                <a:lnTo>
                  <a:pt x="50644" y="75318"/>
                </a:lnTo>
                <a:lnTo>
                  <a:pt x="47179" y="90050"/>
                </a:lnTo>
                <a:lnTo>
                  <a:pt x="46152" y="116005"/>
                </a:lnTo>
                <a:lnTo>
                  <a:pt x="45744" y="236988"/>
                </a:lnTo>
                <a:lnTo>
                  <a:pt x="48276" y="259592"/>
                </a:lnTo>
                <a:lnTo>
                  <a:pt x="52504" y="284821"/>
                </a:lnTo>
                <a:lnTo>
                  <a:pt x="57862" y="311801"/>
                </a:lnTo>
                <a:lnTo>
                  <a:pt x="65245" y="338677"/>
                </a:lnTo>
                <a:lnTo>
                  <a:pt x="73976" y="365485"/>
                </a:lnTo>
                <a:lnTo>
                  <a:pt x="83607" y="392246"/>
                </a:lnTo>
                <a:lnTo>
                  <a:pt x="91298" y="412627"/>
                </a:lnTo>
                <a:lnTo>
                  <a:pt x="97695" y="428754"/>
                </a:lnTo>
                <a:lnTo>
                  <a:pt x="108189" y="452177"/>
                </a:lnTo>
                <a:lnTo>
                  <a:pt x="125275" y="480949"/>
                </a:lnTo>
                <a:lnTo>
                  <a:pt x="137025" y="503183"/>
                </a:lnTo>
                <a:lnTo>
                  <a:pt x="152373" y="533452"/>
                </a:lnTo>
                <a:lnTo>
                  <a:pt x="163821" y="550207"/>
                </a:lnTo>
                <a:lnTo>
                  <a:pt x="186689" y="575113"/>
                </a:lnTo>
                <a:lnTo>
                  <a:pt x="231938" y="620554"/>
                </a:lnTo>
                <a:lnTo>
                  <a:pt x="249768" y="644454"/>
                </a:lnTo>
                <a:lnTo>
                  <a:pt x="269423" y="668413"/>
                </a:lnTo>
                <a:lnTo>
                  <a:pt x="289416" y="689327"/>
                </a:lnTo>
                <a:lnTo>
                  <a:pt x="335731" y="717669"/>
                </a:lnTo>
                <a:lnTo>
                  <a:pt x="365130" y="742737"/>
                </a:lnTo>
                <a:lnTo>
                  <a:pt x="380875" y="758147"/>
                </a:lnTo>
                <a:lnTo>
                  <a:pt x="421513" y="780621"/>
                </a:lnTo>
                <a:lnTo>
                  <a:pt x="429599" y="787114"/>
                </a:lnTo>
                <a:lnTo>
                  <a:pt x="462289" y="804488"/>
                </a:lnTo>
                <a:lnTo>
                  <a:pt x="520514" y="828916"/>
                </a:lnTo>
                <a:lnTo>
                  <a:pt x="567496" y="842481"/>
                </a:lnTo>
                <a:lnTo>
                  <a:pt x="602628" y="844830"/>
                </a:lnTo>
                <a:lnTo>
                  <a:pt x="705888" y="845526"/>
                </a:lnTo>
                <a:lnTo>
                  <a:pt x="758651" y="842302"/>
                </a:lnTo>
                <a:lnTo>
                  <a:pt x="812796" y="836734"/>
                </a:lnTo>
                <a:lnTo>
                  <a:pt x="869776" y="834852"/>
                </a:lnTo>
                <a:lnTo>
                  <a:pt x="931634" y="825403"/>
                </a:lnTo>
                <a:lnTo>
                  <a:pt x="984832" y="817374"/>
                </a:lnTo>
                <a:lnTo>
                  <a:pt x="1032922" y="811414"/>
                </a:lnTo>
                <a:lnTo>
                  <a:pt x="1089459" y="802711"/>
                </a:lnTo>
                <a:lnTo>
                  <a:pt x="1148790" y="792588"/>
                </a:lnTo>
                <a:lnTo>
                  <a:pt x="1208581" y="781158"/>
                </a:lnTo>
                <a:lnTo>
                  <a:pt x="1264729" y="777756"/>
                </a:lnTo>
                <a:lnTo>
                  <a:pt x="1313970" y="765257"/>
                </a:lnTo>
                <a:lnTo>
                  <a:pt x="1369028" y="752425"/>
                </a:lnTo>
                <a:lnTo>
                  <a:pt x="1426141" y="731348"/>
                </a:lnTo>
                <a:lnTo>
                  <a:pt x="1482986" y="710178"/>
                </a:lnTo>
                <a:lnTo>
                  <a:pt x="1529821" y="690662"/>
                </a:lnTo>
                <a:lnTo>
                  <a:pt x="1572938" y="664302"/>
                </a:lnTo>
                <a:lnTo>
                  <a:pt x="1656981" y="606204"/>
                </a:lnTo>
                <a:lnTo>
                  <a:pt x="1690861" y="581459"/>
                </a:lnTo>
                <a:lnTo>
                  <a:pt x="1717282" y="560378"/>
                </a:lnTo>
                <a:lnTo>
                  <a:pt x="1734797" y="548731"/>
                </a:lnTo>
                <a:lnTo>
                  <a:pt x="1759994" y="525787"/>
                </a:lnTo>
                <a:lnTo>
                  <a:pt x="1781482" y="504473"/>
                </a:lnTo>
                <a:lnTo>
                  <a:pt x="1798880" y="480326"/>
                </a:lnTo>
                <a:lnTo>
                  <a:pt x="1808853" y="464998"/>
                </a:lnTo>
                <a:lnTo>
                  <a:pt x="1823321" y="441192"/>
                </a:lnTo>
                <a:lnTo>
                  <a:pt x="1832715" y="423415"/>
                </a:lnTo>
                <a:lnTo>
                  <a:pt x="1839273" y="406267"/>
                </a:lnTo>
                <a:lnTo>
                  <a:pt x="1848695" y="390603"/>
                </a:lnTo>
                <a:lnTo>
                  <a:pt x="1859530" y="365501"/>
                </a:lnTo>
                <a:lnTo>
                  <a:pt x="1872053" y="342540"/>
                </a:lnTo>
                <a:lnTo>
                  <a:pt x="1877956" y="327420"/>
                </a:lnTo>
                <a:lnTo>
                  <a:pt x="1884430" y="309720"/>
                </a:lnTo>
                <a:lnTo>
                  <a:pt x="1895011" y="286667"/>
                </a:lnTo>
                <a:lnTo>
                  <a:pt x="1903947" y="269647"/>
                </a:lnTo>
                <a:lnTo>
                  <a:pt x="1912152" y="249383"/>
                </a:lnTo>
                <a:lnTo>
                  <a:pt x="1919913" y="223580"/>
                </a:lnTo>
                <a:lnTo>
                  <a:pt x="1925597" y="214515"/>
                </a:lnTo>
                <a:lnTo>
                  <a:pt x="1932358" y="192706"/>
                </a:lnTo>
                <a:lnTo>
                  <a:pt x="1938325" y="166927"/>
                </a:lnTo>
                <a:lnTo>
                  <a:pt x="1942471" y="141330"/>
                </a:lnTo>
                <a:lnTo>
                  <a:pt x="1943062" y="117907"/>
                </a:lnTo>
                <a:lnTo>
                  <a:pt x="1943099" y="62943"/>
                </a:lnTo>
                <a:lnTo>
                  <a:pt x="1941829" y="55932"/>
                </a:lnTo>
                <a:lnTo>
                  <a:pt x="1934053" y="35554"/>
                </a:lnTo>
                <a:lnTo>
                  <a:pt x="1931983" y="15406"/>
                </a:lnTo>
                <a:lnTo>
                  <a:pt x="1931710" y="2279"/>
                </a:lnTo>
                <a:lnTo>
                  <a:pt x="1930427" y="1519"/>
                </a:lnTo>
                <a:lnTo>
                  <a:pt x="19202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13"/>
          <p:cNvSpPr/>
          <p:nvPr/>
        </p:nvSpPr>
        <p:spPr>
          <a:xfrm>
            <a:off x="6926580" y="5303519"/>
            <a:ext cx="11430" cy="285751"/>
          </a:xfrm>
          <a:custGeom>
            <a:avLst/>
            <a:gdLst/>
            <a:ahLst/>
            <a:cxnLst/>
            <a:rect l="0" t="0" r="0" b="0"/>
            <a:pathLst>
              <a:path w="11430" h="285751">
                <a:moveTo>
                  <a:pt x="0" y="0"/>
                </a:moveTo>
                <a:lnTo>
                  <a:pt x="0" y="18204"/>
                </a:lnTo>
                <a:lnTo>
                  <a:pt x="1270" y="26106"/>
                </a:lnTo>
                <a:lnTo>
                  <a:pt x="3386" y="33914"/>
                </a:lnTo>
                <a:lnTo>
                  <a:pt x="6068" y="41659"/>
                </a:lnTo>
                <a:lnTo>
                  <a:pt x="7855" y="50633"/>
                </a:lnTo>
                <a:lnTo>
                  <a:pt x="9047" y="60426"/>
                </a:lnTo>
                <a:lnTo>
                  <a:pt x="10370" y="78926"/>
                </a:lnTo>
                <a:lnTo>
                  <a:pt x="10959" y="91382"/>
                </a:lnTo>
                <a:lnTo>
                  <a:pt x="11220" y="104538"/>
                </a:lnTo>
                <a:lnTo>
                  <a:pt x="11388" y="133680"/>
                </a:lnTo>
                <a:lnTo>
                  <a:pt x="10132" y="143730"/>
                </a:lnTo>
                <a:lnTo>
                  <a:pt x="8024" y="155510"/>
                </a:lnTo>
                <a:lnTo>
                  <a:pt x="5350" y="168443"/>
                </a:lnTo>
                <a:lnTo>
                  <a:pt x="3566" y="179606"/>
                </a:lnTo>
                <a:lnTo>
                  <a:pt x="2377" y="189587"/>
                </a:lnTo>
                <a:lnTo>
                  <a:pt x="1584" y="198782"/>
                </a:lnTo>
                <a:lnTo>
                  <a:pt x="2326" y="208721"/>
                </a:lnTo>
                <a:lnTo>
                  <a:pt x="4090" y="219158"/>
                </a:lnTo>
                <a:lnTo>
                  <a:pt x="6537" y="229926"/>
                </a:lnTo>
                <a:lnTo>
                  <a:pt x="8168" y="238374"/>
                </a:lnTo>
                <a:lnTo>
                  <a:pt x="9255" y="245276"/>
                </a:lnTo>
                <a:lnTo>
                  <a:pt x="9980" y="251148"/>
                </a:lnTo>
                <a:lnTo>
                  <a:pt x="10464" y="256332"/>
                </a:lnTo>
                <a:lnTo>
                  <a:pt x="10785" y="261058"/>
                </a:lnTo>
                <a:lnTo>
                  <a:pt x="11429" y="2857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714"/>
          <p:cNvSpPr/>
          <p:nvPr/>
        </p:nvSpPr>
        <p:spPr>
          <a:xfrm>
            <a:off x="7018774" y="5305108"/>
            <a:ext cx="176180" cy="279182"/>
          </a:xfrm>
          <a:custGeom>
            <a:avLst/>
            <a:gdLst/>
            <a:ahLst/>
            <a:cxnLst/>
            <a:rect l="0" t="0" r="0" b="0"/>
            <a:pathLst>
              <a:path w="176180" h="279182">
                <a:moveTo>
                  <a:pt x="136406" y="9842"/>
                </a:moveTo>
                <a:lnTo>
                  <a:pt x="118202" y="3774"/>
                </a:lnTo>
                <a:lnTo>
                  <a:pt x="111570" y="1987"/>
                </a:lnTo>
                <a:lnTo>
                  <a:pt x="105878" y="795"/>
                </a:lnTo>
                <a:lnTo>
                  <a:pt x="100814" y="0"/>
                </a:lnTo>
                <a:lnTo>
                  <a:pt x="97438" y="741"/>
                </a:lnTo>
                <a:lnTo>
                  <a:pt x="95187" y="2504"/>
                </a:lnTo>
                <a:lnTo>
                  <a:pt x="93687" y="4950"/>
                </a:lnTo>
                <a:lnTo>
                  <a:pt x="90146" y="9120"/>
                </a:lnTo>
                <a:lnTo>
                  <a:pt x="85246" y="14441"/>
                </a:lnTo>
                <a:lnTo>
                  <a:pt x="69601" y="30677"/>
                </a:lnTo>
                <a:lnTo>
                  <a:pt x="65199" y="35162"/>
                </a:lnTo>
                <a:lnTo>
                  <a:pt x="58454" y="40692"/>
                </a:lnTo>
                <a:lnTo>
                  <a:pt x="50148" y="46918"/>
                </a:lnTo>
                <a:lnTo>
                  <a:pt x="40801" y="53609"/>
                </a:lnTo>
                <a:lnTo>
                  <a:pt x="33299" y="61880"/>
                </a:lnTo>
                <a:lnTo>
                  <a:pt x="27028" y="71204"/>
                </a:lnTo>
                <a:lnTo>
                  <a:pt x="21577" y="81230"/>
                </a:lnTo>
                <a:lnTo>
                  <a:pt x="16673" y="89184"/>
                </a:lnTo>
                <a:lnTo>
                  <a:pt x="12134" y="95756"/>
                </a:lnTo>
                <a:lnTo>
                  <a:pt x="7838" y="101408"/>
                </a:lnTo>
                <a:lnTo>
                  <a:pt x="4974" y="106446"/>
                </a:lnTo>
                <a:lnTo>
                  <a:pt x="3064" y="111074"/>
                </a:lnTo>
                <a:lnTo>
                  <a:pt x="943" y="119604"/>
                </a:lnTo>
                <a:lnTo>
                  <a:pt x="0" y="127628"/>
                </a:lnTo>
                <a:lnTo>
                  <a:pt x="1019" y="131546"/>
                </a:lnTo>
                <a:lnTo>
                  <a:pt x="5537" y="139286"/>
                </a:lnTo>
                <a:lnTo>
                  <a:pt x="8391" y="146959"/>
                </a:lnTo>
                <a:lnTo>
                  <a:pt x="9153" y="150783"/>
                </a:lnTo>
                <a:lnTo>
                  <a:pt x="10931" y="153332"/>
                </a:lnTo>
                <a:lnTo>
                  <a:pt x="13385" y="155032"/>
                </a:lnTo>
                <a:lnTo>
                  <a:pt x="16292" y="156165"/>
                </a:lnTo>
                <a:lnTo>
                  <a:pt x="19500" y="158191"/>
                </a:lnTo>
                <a:lnTo>
                  <a:pt x="22908" y="160811"/>
                </a:lnTo>
                <a:lnTo>
                  <a:pt x="26451" y="163827"/>
                </a:lnTo>
                <a:lnTo>
                  <a:pt x="30082" y="165839"/>
                </a:lnTo>
                <a:lnTo>
                  <a:pt x="33773" y="167180"/>
                </a:lnTo>
                <a:lnTo>
                  <a:pt x="37504" y="168074"/>
                </a:lnTo>
                <a:lnTo>
                  <a:pt x="42532" y="168670"/>
                </a:lnTo>
                <a:lnTo>
                  <a:pt x="48423" y="169067"/>
                </a:lnTo>
                <a:lnTo>
                  <a:pt x="54890" y="169332"/>
                </a:lnTo>
                <a:lnTo>
                  <a:pt x="63012" y="172048"/>
                </a:lnTo>
                <a:lnTo>
                  <a:pt x="72237" y="176400"/>
                </a:lnTo>
                <a:lnTo>
                  <a:pt x="82196" y="181840"/>
                </a:lnTo>
                <a:lnTo>
                  <a:pt x="120485" y="201633"/>
                </a:lnTo>
                <a:lnTo>
                  <a:pt x="132142" y="208822"/>
                </a:lnTo>
                <a:lnTo>
                  <a:pt x="142454" y="216156"/>
                </a:lnTo>
                <a:lnTo>
                  <a:pt x="151867" y="223584"/>
                </a:lnTo>
                <a:lnTo>
                  <a:pt x="158143" y="229807"/>
                </a:lnTo>
                <a:lnTo>
                  <a:pt x="162327" y="235225"/>
                </a:lnTo>
                <a:lnTo>
                  <a:pt x="165117" y="240107"/>
                </a:lnTo>
                <a:lnTo>
                  <a:pt x="168247" y="244632"/>
                </a:lnTo>
                <a:lnTo>
                  <a:pt x="171603" y="248918"/>
                </a:lnTo>
                <a:lnTo>
                  <a:pt x="175110" y="253046"/>
                </a:lnTo>
                <a:lnTo>
                  <a:pt x="176179" y="257068"/>
                </a:lnTo>
                <a:lnTo>
                  <a:pt x="175620" y="261019"/>
                </a:lnTo>
                <a:lnTo>
                  <a:pt x="171669" y="270418"/>
                </a:lnTo>
                <a:lnTo>
                  <a:pt x="170074" y="271189"/>
                </a:lnTo>
                <a:lnTo>
                  <a:pt x="164916" y="272046"/>
                </a:lnTo>
                <a:lnTo>
                  <a:pt x="160493" y="273544"/>
                </a:lnTo>
                <a:lnTo>
                  <a:pt x="155004" y="275814"/>
                </a:lnTo>
                <a:lnTo>
                  <a:pt x="148804" y="278596"/>
                </a:lnTo>
                <a:lnTo>
                  <a:pt x="143402" y="279181"/>
                </a:lnTo>
                <a:lnTo>
                  <a:pt x="138529" y="278301"/>
                </a:lnTo>
                <a:lnTo>
                  <a:pt x="134011" y="276445"/>
                </a:lnTo>
                <a:lnTo>
                  <a:pt x="128460" y="275207"/>
                </a:lnTo>
                <a:lnTo>
                  <a:pt x="122218" y="274382"/>
                </a:lnTo>
                <a:lnTo>
                  <a:pt x="115518" y="273832"/>
                </a:lnTo>
                <a:lnTo>
                  <a:pt x="109780" y="272195"/>
                </a:lnTo>
                <a:lnTo>
                  <a:pt x="104685" y="269834"/>
                </a:lnTo>
                <a:lnTo>
                  <a:pt x="93451" y="262987"/>
                </a:lnTo>
                <a:lnTo>
                  <a:pt x="88527" y="258664"/>
                </a:lnTo>
                <a:lnTo>
                  <a:pt x="85437" y="255733"/>
                </a:lnTo>
                <a:lnTo>
                  <a:pt x="83376" y="252509"/>
                </a:lnTo>
                <a:lnTo>
                  <a:pt x="81087" y="245540"/>
                </a:lnTo>
                <a:lnTo>
                  <a:pt x="76683" y="231437"/>
                </a:lnTo>
                <a:lnTo>
                  <a:pt x="73731" y="222341"/>
                </a:lnTo>
                <a:lnTo>
                  <a:pt x="73033" y="209928"/>
                </a:lnTo>
                <a:lnTo>
                  <a:pt x="73837" y="195303"/>
                </a:lnTo>
                <a:lnTo>
                  <a:pt x="75643" y="179202"/>
                </a:lnTo>
                <a:lnTo>
                  <a:pt x="79388" y="162118"/>
                </a:lnTo>
                <a:lnTo>
                  <a:pt x="84424" y="144380"/>
                </a:lnTo>
                <a:lnTo>
                  <a:pt x="90320" y="126203"/>
                </a:lnTo>
                <a:lnTo>
                  <a:pt x="96793" y="110276"/>
                </a:lnTo>
                <a:lnTo>
                  <a:pt x="103647" y="95848"/>
                </a:lnTo>
                <a:lnTo>
                  <a:pt x="110756" y="82419"/>
                </a:lnTo>
                <a:lnTo>
                  <a:pt x="116766" y="72196"/>
                </a:lnTo>
                <a:lnTo>
                  <a:pt x="122042" y="64111"/>
                </a:lnTo>
                <a:lnTo>
                  <a:pt x="126830" y="57452"/>
                </a:lnTo>
                <a:lnTo>
                  <a:pt x="131292" y="51742"/>
                </a:lnTo>
                <a:lnTo>
                  <a:pt x="135536" y="46665"/>
                </a:lnTo>
                <a:lnTo>
                  <a:pt x="139636" y="42010"/>
                </a:lnTo>
                <a:lnTo>
                  <a:pt x="142370" y="37637"/>
                </a:lnTo>
                <a:lnTo>
                  <a:pt x="145406" y="29392"/>
                </a:lnTo>
                <a:lnTo>
                  <a:pt x="148756" y="25415"/>
                </a:lnTo>
                <a:lnTo>
                  <a:pt x="153530" y="21494"/>
                </a:lnTo>
                <a:lnTo>
                  <a:pt x="170695" y="984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715"/>
          <p:cNvSpPr/>
          <p:nvPr/>
        </p:nvSpPr>
        <p:spPr>
          <a:xfrm>
            <a:off x="7269480" y="5315480"/>
            <a:ext cx="158094" cy="227537"/>
          </a:xfrm>
          <a:custGeom>
            <a:avLst/>
            <a:gdLst/>
            <a:ahLst/>
            <a:cxnLst/>
            <a:rect l="0" t="0" r="0" b="0"/>
            <a:pathLst>
              <a:path w="158094" h="227537">
                <a:moveTo>
                  <a:pt x="45720" y="22329"/>
                </a:moveTo>
                <a:lnTo>
                  <a:pt x="39652" y="28397"/>
                </a:lnTo>
                <a:lnTo>
                  <a:pt x="34054" y="39074"/>
                </a:lnTo>
                <a:lnTo>
                  <a:pt x="26513" y="55083"/>
                </a:lnTo>
                <a:lnTo>
                  <a:pt x="17675" y="74645"/>
                </a:lnTo>
                <a:lnTo>
                  <a:pt x="11783" y="88956"/>
                </a:lnTo>
                <a:lnTo>
                  <a:pt x="7855" y="99768"/>
                </a:lnTo>
                <a:lnTo>
                  <a:pt x="5237" y="108245"/>
                </a:lnTo>
                <a:lnTo>
                  <a:pt x="3491" y="116436"/>
                </a:lnTo>
                <a:lnTo>
                  <a:pt x="2328" y="124437"/>
                </a:lnTo>
                <a:lnTo>
                  <a:pt x="1552" y="132311"/>
                </a:lnTo>
                <a:lnTo>
                  <a:pt x="1034" y="138831"/>
                </a:lnTo>
                <a:lnTo>
                  <a:pt x="690" y="144447"/>
                </a:lnTo>
                <a:lnTo>
                  <a:pt x="306" y="154074"/>
                </a:lnTo>
                <a:lnTo>
                  <a:pt x="136" y="162586"/>
                </a:lnTo>
                <a:lnTo>
                  <a:pt x="11" y="195938"/>
                </a:lnTo>
                <a:lnTo>
                  <a:pt x="1277" y="200298"/>
                </a:lnTo>
                <a:lnTo>
                  <a:pt x="3391" y="204476"/>
                </a:lnTo>
                <a:lnTo>
                  <a:pt x="6071" y="208530"/>
                </a:lnTo>
                <a:lnTo>
                  <a:pt x="9127" y="211233"/>
                </a:lnTo>
                <a:lnTo>
                  <a:pt x="12435" y="213036"/>
                </a:lnTo>
                <a:lnTo>
                  <a:pt x="15910" y="214237"/>
                </a:lnTo>
                <a:lnTo>
                  <a:pt x="19496" y="216308"/>
                </a:lnTo>
                <a:lnTo>
                  <a:pt x="23157" y="218958"/>
                </a:lnTo>
                <a:lnTo>
                  <a:pt x="26868" y="221995"/>
                </a:lnTo>
                <a:lnTo>
                  <a:pt x="30612" y="224020"/>
                </a:lnTo>
                <a:lnTo>
                  <a:pt x="34378" y="225370"/>
                </a:lnTo>
                <a:lnTo>
                  <a:pt x="38159" y="226270"/>
                </a:lnTo>
                <a:lnTo>
                  <a:pt x="41948" y="226870"/>
                </a:lnTo>
                <a:lnTo>
                  <a:pt x="45746" y="227270"/>
                </a:lnTo>
                <a:lnTo>
                  <a:pt x="49546" y="227536"/>
                </a:lnTo>
                <a:lnTo>
                  <a:pt x="53351" y="226444"/>
                </a:lnTo>
                <a:lnTo>
                  <a:pt x="57157" y="224446"/>
                </a:lnTo>
                <a:lnTo>
                  <a:pt x="60965" y="221844"/>
                </a:lnTo>
                <a:lnTo>
                  <a:pt x="64773" y="220109"/>
                </a:lnTo>
                <a:lnTo>
                  <a:pt x="68582" y="218952"/>
                </a:lnTo>
                <a:lnTo>
                  <a:pt x="72392" y="218181"/>
                </a:lnTo>
                <a:lnTo>
                  <a:pt x="76201" y="216397"/>
                </a:lnTo>
                <a:lnTo>
                  <a:pt x="80010" y="213938"/>
                </a:lnTo>
                <a:lnTo>
                  <a:pt x="83820" y="211029"/>
                </a:lnTo>
                <a:lnTo>
                  <a:pt x="87629" y="207819"/>
                </a:lnTo>
                <a:lnTo>
                  <a:pt x="91439" y="204409"/>
                </a:lnTo>
                <a:lnTo>
                  <a:pt x="99060" y="197234"/>
                </a:lnTo>
                <a:lnTo>
                  <a:pt x="118109" y="178493"/>
                </a:lnTo>
                <a:lnTo>
                  <a:pt x="135607" y="161027"/>
                </a:lnTo>
                <a:lnTo>
                  <a:pt x="139935" y="154165"/>
                </a:lnTo>
                <a:lnTo>
                  <a:pt x="142819" y="147050"/>
                </a:lnTo>
                <a:lnTo>
                  <a:pt x="144743" y="139766"/>
                </a:lnTo>
                <a:lnTo>
                  <a:pt x="147295" y="133641"/>
                </a:lnTo>
                <a:lnTo>
                  <a:pt x="150267" y="128287"/>
                </a:lnTo>
                <a:lnTo>
                  <a:pt x="153518" y="123448"/>
                </a:lnTo>
                <a:lnTo>
                  <a:pt x="155685" y="116412"/>
                </a:lnTo>
                <a:lnTo>
                  <a:pt x="157130" y="107911"/>
                </a:lnTo>
                <a:lnTo>
                  <a:pt x="158093" y="98434"/>
                </a:lnTo>
                <a:lnTo>
                  <a:pt x="157465" y="89576"/>
                </a:lnTo>
                <a:lnTo>
                  <a:pt x="155776" y="81130"/>
                </a:lnTo>
                <a:lnTo>
                  <a:pt x="153381" y="72960"/>
                </a:lnTo>
                <a:lnTo>
                  <a:pt x="151784" y="66243"/>
                </a:lnTo>
                <a:lnTo>
                  <a:pt x="150719" y="60495"/>
                </a:lnTo>
                <a:lnTo>
                  <a:pt x="150009" y="55393"/>
                </a:lnTo>
                <a:lnTo>
                  <a:pt x="148266" y="50722"/>
                </a:lnTo>
                <a:lnTo>
                  <a:pt x="145834" y="46338"/>
                </a:lnTo>
                <a:lnTo>
                  <a:pt x="142942" y="42145"/>
                </a:lnTo>
                <a:lnTo>
                  <a:pt x="139745" y="38080"/>
                </a:lnTo>
                <a:lnTo>
                  <a:pt x="136343" y="34100"/>
                </a:lnTo>
                <a:lnTo>
                  <a:pt x="132805" y="30176"/>
                </a:lnTo>
                <a:lnTo>
                  <a:pt x="125487" y="22430"/>
                </a:lnTo>
                <a:lnTo>
                  <a:pt x="121758" y="18587"/>
                </a:lnTo>
                <a:lnTo>
                  <a:pt x="116732" y="16024"/>
                </a:lnTo>
                <a:lnTo>
                  <a:pt x="110841" y="14316"/>
                </a:lnTo>
                <a:lnTo>
                  <a:pt x="104374" y="13177"/>
                </a:lnTo>
                <a:lnTo>
                  <a:pt x="98792" y="11148"/>
                </a:lnTo>
                <a:lnTo>
                  <a:pt x="93802" y="8525"/>
                </a:lnTo>
                <a:lnTo>
                  <a:pt x="89204" y="5506"/>
                </a:lnTo>
                <a:lnTo>
                  <a:pt x="82329" y="3494"/>
                </a:lnTo>
                <a:lnTo>
                  <a:pt x="73936" y="2152"/>
                </a:lnTo>
                <a:lnTo>
                  <a:pt x="64531" y="1258"/>
                </a:lnTo>
                <a:lnTo>
                  <a:pt x="55720" y="662"/>
                </a:lnTo>
                <a:lnTo>
                  <a:pt x="47306" y="264"/>
                </a:lnTo>
                <a:lnTo>
                  <a:pt x="39158" y="0"/>
                </a:lnTo>
                <a:lnTo>
                  <a:pt x="31185" y="1093"/>
                </a:lnTo>
                <a:lnTo>
                  <a:pt x="23329" y="3092"/>
                </a:lnTo>
                <a:lnTo>
                  <a:pt x="0" y="1089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716"/>
          <p:cNvSpPr/>
          <p:nvPr/>
        </p:nvSpPr>
        <p:spPr>
          <a:xfrm>
            <a:off x="2125980" y="3881327"/>
            <a:ext cx="1274861" cy="2485183"/>
          </a:xfrm>
          <a:custGeom>
            <a:avLst/>
            <a:gdLst/>
            <a:ahLst/>
            <a:cxnLst/>
            <a:rect l="0" t="0" r="0" b="0"/>
            <a:pathLst>
              <a:path w="1274861" h="2485183">
                <a:moveTo>
                  <a:pt x="0" y="2485182"/>
                </a:moveTo>
                <a:lnTo>
                  <a:pt x="6067" y="2485182"/>
                </a:lnTo>
                <a:lnTo>
                  <a:pt x="9125" y="2482642"/>
                </a:lnTo>
                <a:lnTo>
                  <a:pt x="15909" y="2473047"/>
                </a:lnTo>
                <a:lnTo>
                  <a:pt x="19770" y="2463702"/>
                </a:lnTo>
                <a:lnTo>
                  <a:pt x="20800" y="2459432"/>
                </a:lnTo>
                <a:lnTo>
                  <a:pt x="25331" y="2451301"/>
                </a:lnTo>
                <a:lnTo>
                  <a:pt x="35022" y="2436197"/>
                </a:lnTo>
                <a:lnTo>
                  <a:pt x="66068" y="2378375"/>
                </a:lnTo>
                <a:lnTo>
                  <a:pt x="84063" y="2354335"/>
                </a:lnTo>
                <a:lnTo>
                  <a:pt x="103083" y="2309676"/>
                </a:lnTo>
                <a:lnTo>
                  <a:pt x="163403" y="2147424"/>
                </a:lnTo>
                <a:lnTo>
                  <a:pt x="187770" y="2088688"/>
                </a:lnTo>
                <a:lnTo>
                  <a:pt x="212993" y="2028293"/>
                </a:lnTo>
                <a:lnTo>
                  <a:pt x="242743" y="1952721"/>
                </a:lnTo>
                <a:lnTo>
                  <a:pt x="277664" y="1880658"/>
                </a:lnTo>
                <a:lnTo>
                  <a:pt x="309672" y="1807565"/>
                </a:lnTo>
                <a:lnTo>
                  <a:pt x="334905" y="1741212"/>
                </a:lnTo>
                <a:lnTo>
                  <a:pt x="359667" y="1675739"/>
                </a:lnTo>
                <a:lnTo>
                  <a:pt x="376937" y="1636944"/>
                </a:lnTo>
                <a:lnTo>
                  <a:pt x="427492" y="1526463"/>
                </a:lnTo>
                <a:lnTo>
                  <a:pt x="454156" y="1467265"/>
                </a:lnTo>
                <a:lnTo>
                  <a:pt x="607568" y="1146087"/>
                </a:lnTo>
                <a:lnTo>
                  <a:pt x="759105" y="842861"/>
                </a:lnTo>
                <a:lnTo>
                  <a:pt x="843410" y="679321"/>
                </a:lnTo>
                <a:lnTo>
                  <a:pt x="874806" y="613661"/>
                </a:lnTo>
                <a:lnTo>
                  <a:pt x="894353" y="577102"/>
                </a:lnTo>
                <a:lnTo>
                  <a:pt x="978408" y="430278"/>
                </a:lnTo>
                <a:lnTo>
                  <a:pt x="1006348" y="381901"/>
                </a:lnTo>
                <a:lnTo>
                  <a:pt x="1053968" y="308496"/>
                </a:lnTo>
                <a:lnTo>
                  <a:pt x="1091358" y="243024"/>
                </a:lnTo>
                <a:lnTo>
                  <a:pt x="1117115" y="203282"/>
                </a:lnTo>
                <a:lnTo>
                  <a:pt x="1153533" y="151291"/>
                </a:lnTo>
                <a:lnTo>
                  <a:pt x="1193211" y="86572"/>
                </a:lnTo>
                <a:lnTo>
                  <a:pt x="1231873" y="33044"/>
                </a:lnTo>
                <a:lnTo>
                  <a:pt x="1260960" y="1373"/>
                </a:lnTo>
                <a:lnTo>
                  <a:pt x="1263549" y="0"/>
                </a:lnTo>
                <a:lnTo>
                  <a:pt x="1265276" y="354"/>
                </a:lnTo>
                <a:lnTo>
                  <a:pt x="1274115" y="10048"/>
                </a:lnTo>
                <a:lnTo>
                  <a:pt x="1274860" y="13403"/>
                </a:lnTo>
                <a:lnTo>
                  <a:pt x="1274087" y="16909"/>
                </a:lnTo>
                <a:lnTo>
                  <a:pt x="1271111" y="24192"/>
                </a:lnTo>
                <a:lnTo>
                  <a:pt x="1269435" y="35433"/>
                </a:lnTo>
                <a:lnTo>
                  <a:pt x="1269043" y="43008"/>
                </a:lnTo>
                <a:lnTo>
                  <a:pt x="1251711" y="94290"/>
                </a:lnTo>
                <a:lnTo>
                  <a:pt x="1234205" y="137611"/>
                </a:lnTo>
                <a:lnTo>
                  <a:pt x="1207756" y="211942"/>
                </a:lnTo>
                <a:lnTo>
                  <a:pt x="1187447" y="277150"/>
                </a:lnTo>
                <a:lnTo>
                  <a:pt x="1160637" y="349828"/>
                </a:lnTo>
                <a:lnTo>
                  <a:pt x="1134114" y="416821"/>
                </a:lnTo>
                <a:lnTo>
                  <a:pt x="1100009" y="495231"/>
                </a:lnTo>
                <a:lnTo>
                  <a:pt x="1070349" y="561520"/>
                </a:lnTo>
                <a:lnTo>
                  <a:pt x="1041711" y="632986"/>
                </a:lnTo>
                <a:lnTo>
                  <a:pt x="1005248" y="738721"/>
                </a:lnTo>
                <a:lnTo>
                  <a:pt x="973008" y="814154"/>
                </a:lnTo>
                <a:lnTo>
                  <a:pt x="938676" y="891077"/>
                </a:lnTo>
                <a:lnTo>
                  <a:pt x="907059" y="968454"/>
                </a:lnTo>
                <a:lnTo>
                  <a:pt x="881670" y="1028236"/>
                </a:lnTo>
                <a:lnTo>
                  <a:pt x="850656" y="1093092"/>
                </a:lnTo>
                <a:lnTo>
                  <a:pt x="830830" y="1151210"/>
                </a:lnTo>
                <a:lnTo>
                  <a:pt x="800100" y="12621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717"/>
          <p:cNvSpPr/>
          <p:nvPr/>
        </p:nvSpPr>
        <p:spPr>
          <a:xfrm>
            <a:off x="2137410" y="5109209"/>
            <a:ext cx="834391" cy="1280161"/>
          </a:xfrm>
          <a:custGeom>
            <a:avLst/>
            <a:gdLst/>
            <a:ahLst/>
            <a:cxnLst/>
            <a:rect l="0" t="0" r="0" b="0"/>
            <a:pathLst>
              <a:path w="834391" h="1280161">
                <a:moveTo>
                  <a:pt x="0" y="1280160"/>
                </a:moveTo>
                <a:lnTo>
                  <a:pt x="9841" y="1270319"/>
                </a:lnTo>
                <a:lnTo>
                  <a:pt x="10723" y="1266050"/>
                </a:lnTo>
                <a:lnTo>
                  <a:pt x="11290" y="1252961"/>
                </a:lnTo>
                <a:lnTo>
                  <a:pt x="12607" y="1249327"/>
                </a:lnTo>
                <a:lnTo>
                  <a:pt x="17456" y="1241904"/>
                </a:lnTo>
                <a:lnTo>
                  <a:pt x="34582" y="1219603"/>
                </a:lnTo>
                <a:lnTo>
                  <a:pt x="45806" y="1195754"/>
                </a:lnTo>
                <a:lnTo>
                  <a:pt x="60977" y="1159630"/>
                </a:lnTo>
                <a:lnTo>
                  <a:pt x="83821" y="1122484"/>
                </a:lnTo>
                <a:lnTo>
                  <a:pt x="99060" y="1102306"/>
                </a:lnTo>
                <a:lnTo>
                  <a:pt x="106680" y="1094011"/>
                </a:lnTo>
                <a:lnTo>
                  <a:pt x="109220" y="1088751"/>
                </a:lnTo>
                <a:lnTo>
                  <a:pt x="114064" y="1070482"/>
                </a:lnTo>
                <a:lnTo>
                  <a:pt x="128059" y="1047571"/>
                </a:lnTo>
                <a:lnTo>
                  <a:pt x="165084" y="988007"/>
                </a:lnTo>
                <a:lnTo>
                  <a:pt x="186356" y="952155"/>
                </a:lnTo>
                <a:lnTo>
                  <a:pt x="209004" y="917413"/>
                </a:lnTo>
                <a:lnTo>
                  <a:pt x="228528" y="883392"/>
                </a:lnTo>
                <a:lnTo>
                  <a:pt x="240008" y="866266"/>
                </a:lnTo>
                <a:lnTo>
                  <a:pt x="259077" y="830262"/>
                </a:lnTo>
                <a:lnTo>
                  <a:pt x="300990" y="746757"/>
                </a:lnTo>
                <a:lnTo>
                  <a:pt x="323850" y="710881"/>
                </a:lnTo>
                <a:lnTo>
                  <a:pt x="342900" y="674161"/>
                </a:lnTo>
                <a:lnTo>
                  <a:pt x="364207" y="631714"/>
                </a:lnTo>
                <a:lnTo>
                  <a:pt x="381580" y="607152"/>
                </a:lnTo>
                <a:lnTo>
                  <a:pt x="398191" y="584806"/>
                </a:lnTo>
                <a:lnTo>
                  <a:pt x="410082" y="557945"/>
                </a:lnTo>
                <a:lnTo>
                  <a:pt x="428795" y="529500"/>
                </a:lnTo>
                <a:lnTo>
                  <a:pt x="430643" y="524450"/>
                </a:lnTo>
                <a:lnTo>
                  <a:pt x="455333" y="490814"/>
                </a:lnTo>
                <a:lnTo>
                  <a:pt x="474850" y="454883"/>
                </a:lnTo>
                <a:lnTo>
                  <a:pt x="491714" y="423150"/>
                </a:lnTo>
                <a:lnTo>
                  <a:pt x="510889" y="394336"/>
                </a:lnTo>
                <a:lnTo>
                  <a:pt x="529321" y="369147"/>
                </a:lnTo>
                <a:lnTo>
                  <a:pt x="555219" y="329835"/>
                </a:lnTo>
                <a:lnTo>
                  <a:pt x="580090" y="300997"/>
                </a:lnTo>
                <a:lnTo>
                  <a:pt x="584847" y="295914"/>
                </a:lnTo>
                <a:lnTo>
                  <a:pt x="588018" y="291257"/>
                </a:lnTo>
                <a:lnTo>
                  <a:pt x="605660" y="258599"/>
                </a:lnTo>
                <a:lnTo>
                  <a:pt x="626601" y="232033"/>
                </a:lnTo>
                <a:lnTo>
                  <a:pt x="651749" y="205911"/>
                </a:lnTo>
                <a:lnTo>
                  <a:pt x="667103" y="188998"/>
                </a:lnTo>
                <a:lnTo>
                  <a:pt x="674757" y="174675"/>
                </a:lnTo>
                <a:lnTo>
                  <a:pt x="694522" y="152368"/>
                </a:lnTo>
                <a:lnTo>
                  <a:pt x="718039" y="128256"/>
                </a:lnTo>
                <a:lnTo>
                  <a:pt x="731879" y="110766"/>
                </a:lnTo>
                <a:lnTo>
                  <a:pt x="743056" y="93780"/>
                </a:lnTo>
                <a:lnTo>
                  <a:pt x="765819" y="65399"/>
                </a:lnTo>
                <a:lnTo>
                  <a:pt x="769626" y="58840"/>
                </a:lnTo>
                <a:lnTo>
                  <a:pt x="773434" y="54466"/>
                </a:lnTo>
                <a:lnTo>
                  <a:pt x="777242" y="51551"/>
                </a:lnTo>
                <a:lnTo>
                  <a:pt x="784861" y="47042"/>
                </a:lnTo>
                <a:lnTo>
                  <a:pt x="792480" y="40804"/>
                </a:lnTo>
                <a:lnTo>
                  <a:pt x="815340" y="9112"/>
                </a:lnTo>
                <a:lnTo>
                  <a:pt x="819149" y="6075"/>
                </a:lnTo>
                <a:lnTo>
                  <a:pt x="822960" y="4050"/>
                </a:lnTo>
                <a:lnTo>
                  <a:pt x="8343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Corollaries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corollary of a theorem is a statement that can be proved easily by applying a theorem.</a:t>
            </a:r>
          </a:p>
          <a:p>
            <a:r>
              <a:rPr lang="en-US" dirty="0"/>
              <a:t>It can be easily proved from the theorem itself by </a:t>
            </a:r>
            <a:r>
              <a:rPr lang="en-US" dirty="0" smtClean="0"/>
              <a:t>simply adding </a:t>
            </a:r>
            <a:r>
              <a:rPr lang="en-US" dirty="0"/>
              <a:t>a few more steps.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Corollary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two angles of one triangle are congruent to two angles of another triangle,</a:t>
            </a:r>
            <a:br>
              <a:rPr lang="en-US" dirty="0" smtClean="0"/>
            </a:br>
            <a:r>
              <a:rPr lang="en-US" dirty="0" smtClean="0"/>
              <a:t>then the third angles are congruent.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1676400" y="3810000"/>
            <a:ext cx="2362200" cy="2133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68"/>
          <p:cNvSpPr/>
          <p:nvPr/>
        </p:nvSpPr>
        <p:spPr>
          <a:xfrm>
            <a:off x="4663440" y="3442208"/>
            <a:ext cx="2366011" cy="2432812"/>
          </a:xfrm>
          <a:custGeom>
            <a:avLst/>
            <a:gdLst/>
            <a:ahLst/>
            <a:cxnLst/>
            <a:rect l="0" t="0" r="0" b="0"/>
            <a:pathLst>
              <a:path w="2366011" h="2432812">
                <a:moveTo>
                  <a:pt x="0" y="2432811"/>
                </a:moveTo>
                <a:lnTo>
                  <a:pt x="6068" y="2426744"/>
                </a:lnTo>
                <a:lnTo>
                  <a:pt x="7855" y="2423686"/>
                </a:lnTo>
                <a:lnTo>
                  <a:pt x="11640" y="2413315"/>
                </a:lnTo>
                <a:lnTo>
                  <a:pt x="21131" y="2400720"/>
                </a:lnTo>
                <a:lnTo>
                  <a:pt x="75171" y="2334572"/>
                </a:lnTo>
                <a:lnTo>
                  <a:pt x="106589" y="2276339"/>
                </a:lnTo>
                <a:lnTo>
                  <a:pt x="143046" y="2203671"/>
                </a:lnTo>
                <a:lnTo>
                  <a:pt x="165214" y="2163211"/>
                </a:lnTo>
                <a:lnTo>
                  <a:pt x="188883" y="2122268"/>
                </a:lnTo>
                <a:lnTo>
                  <a:pt x="231268" y="2049682"/>
                </a:lnTo>
                <a:lnTo>
                  <a:pt x="266079" y="1983589"/>
                </a:lnTo>
                <a:lnTo>
                  <a:pt x="305603" y="1916168"/>
                </a:lnTo>
                <a:lnTo>
                  <a:pt x="340739" y="1845533"/>
                </a:lnTo>
                <a:lnTo>
                  <a:pt x="371611" y="1789326"/>
                </a:lnTo>
                <a:lnTo>
                  <a:pt x="436960" y="1661348"/>
                </a:lnTo>
                <a:lnTo>
                  <a:pt x="471911" y="1601835"/>
                </a:lnTo>
                <a:lnTo>
                  <a:pt x="510728" y="1537708"/>
                </a:lnTo>
                <a:lnTo>
                  <a:pt x="536447" y="1492274"/>
                </a:lnTo>
                <a:lnTo>
                  <a:pt x="623325" y="1322372"/>
                </a:lnTo>
                <a:lnTo>
                  <a:pt x="660997" y="1247556"/>
                </a:lnTo>
                <a:lnTo>
                  <a:pt x="711606" y="1153345"/>
                </a:lnTo>
                <a:lnTo>
                  <a:pt x="765849" y="1053900"/>
                </a:lnTo>
                <a:lnTo>
                  <a:pt x="806890" y="975835"/>
                </a:lnTo>
                <a:lnTo>
                  <a:pt x="831297" y="933174"/>
                </a:lnTo>
                <a:lnTo>
                  <a:pt x="888895" y="838359"/>
                </a:lnTo>
                <a:lnTo>
                  <a:pt x="943108" y="751765"/>
                </a:lnTo>
                <a:lnTo>
                  <a:pt x="1009604" y="639352"/>
                </a:lnTo>
                <a:lnTo>
                  <a:pt x="1151096" y="409673"/>
                </a:lnTo>
                <a:lnTo>
                  <a:pt x="1180394" y="363408"/>
                </a:lnTo>
                <a:lnTo>
                  <a:pt x="1246790" y="271525"/>
                </a:lnTo>
                <a:lnTo>
                  <a:pt x="1297574" y="201225"/>
                </a:lnTo>
                <a:lnTo>
                  <a:pt x="1373815" y="104794"/>
                </a:lnTo>
                <a:lnTo>
                  <a:pt x="1424713" y="41495"/>
                </a:lnTo>
                <a:lnTo>
                  <a:pt x="1428599" y="38500"/>
                </a:lnTo>
                <a:lnTo>
                  <a:pt x="1432459" y="36504"/>
                </a:lnTo>
                <a:lnTo>
                  <a:pt x="1435032" y="33903"/>
                </a:lnTo>
                <a:lnTo>
                  <a:pt x="1436748" y="30899"/>
                </a:lnTo>
                <a:lnTo>
                  <a:pt x="1437892" y="27627"/>
                </a:lnTo>
                <a:lnTo>
                  <a:pt x="1442549" y="20604"/>
                </a:lnTo>
                <a:lnTo>
                  <a:pt x="1445569" y="16953"/>
                </a:lnTo>
                <a:lnTo>
                  <a:pt x="1448853" y="14519"/>
                </a:lnTo>
                <a:lnTo>
                  <a:pt x="1459542" y="9824"/>
                </a:lnTo>
                <a:lnTo>
                  <a:pt x="1472253" y="0"/>
                </a:lnTo>
                <a:lnTo>
                  <a:pt x="1474262" y="677"/>
                </a:lnTo>
                <a:lnTo>
                  <a:pt x="1484116" y="8219"/>
                </a:lnTo>
                <a:lnTo>
                  <a:pt x="1491438" y="15294"/>
                </a:lnTo>
                <a:lnTo>
                  <a:pt x="1493402" y="18493"/>
                </a:lnTo>
                <a:lnTo>
                  <a:pt x="1497436" y="29064"/>
                </a:lnTo>
                <a:lnTo>
                  <a:pt x="1509533" y="44013"/>
                </a:lnTo>
                <a:lnTo>
                  <a:pt x="1513085" y="47799"/>
                </a:lnTo>
                <a:lnTo>
                  <a:pt x="1524153" y="71331"/>
                </a:lnTo>
                <a:lnTo>
                  <a:pt x="1543070" y="136982"/>
                </a:lnTo>
                <a:lnTo>
                  <a:pt x="1557872" y="191736"/>
                </a:lnTo>
                <a:lnTo>
                  <a:pt x="1579562" y="259543"/>
                </a:lnTo>
                <a:lnTo>
                  <a:pt x="1597717" y="334988"/>
                </a:lnTo>
                <a:lnTo>
                  <a:pt x="1630189" y="431350"/>
                </a:lnTo>
                <a:lnTo>
                  <a:pt x="1728656" y="693724"/>
                </a:lnTo>
                <a:lnTo>
                  <a:pt x="1750001" y="754374"/>
                </a:lnTo>
                <a:lnTo>
                  <a:pt x="1772188" y="810963"/>
                </a:lnTo>
                <a:lnTo>
                  <a:pt x="1793963" y="874598"/>
                </a:lnTo>
                <a:lnTo>
                  <a:pt x="1814526" y="943830"/>
                </a:lnTo>
                <a:lnTo>
                  <a:pt x="1836706" y="1002443"/>
                </a:lnTo>
                <a:lnTo>
                  <a:pt x="1871500" y="1088389"/>
                </a:lnTo>
                <a:lnTo>
                  <a:pt x="1895779" y="1157882"/>
                </a:lnTo>
                <a:lnTo>
                  <a:pt x="1917901" y="1229414"/>
                </a:lnTo>
                <a:lnTo>
                  <a:pt x="1943254" y="1289696"/>
                </a:lnTo>
                <a:lnTo>
                  <a:pt x="1962477" y="1344669"/>
                </a:lnTo>
                <a:lnTo>
                  <a:pt x="1989905" y="1415568"/>
                </a:lnTo>
                <a:lnTo>
                  <a:pt x="2029344" y="1532716"/>
                </a:lnTo>
                <a:lnTo>
                  <a:pt x="2055091" y="1603509"/>
                </a:lnTo>
                <a:lnTo>
                  <a:pt x="2095890" y="1707847"/>
                </a:lnTo>
                <a:lnTo>
                  <a:pt x="2115794" y="1767157"/>
                </a:lnTo>
                <a:lnTo>
                  <a:pt x="2132883" y="1814385"/>
                </a:lnTo>
                <a:lnTo>
                  <a:pt x="2167253" y="1878734"/>
                </a:lnTo>
                <a:lnTo>
                  <a:pt x="2195563" y="1939354"/>
                </a:lnTo>
                <a:lnTo>
                  <a:pt x="2225237" y="2011065"/>
                </a:lnTo>
                <a:lnTo>
                  <a:pt x="2260093" y="2070783"/>
                </a:lnTo>
                <a:lnTo>
                  <a:pt x="2298408" y="2135496"/>
                </a:lnTo>
                <a:lnTo>
                  <a:pt x="2311835" y="2159701"/>
                </a:lnTo>
                <a:lnTo>
                  <a:pt x="2326534" y="2196809"/>
                </a:lnTo>
                <a:lnTo>
                  <a:pt x="2330802" y="2203086"/>
                </a:lnTo>
                <a:lnTo>
                  <a:pt x="2334918" y="2207271"/>
                </a:lnTo>
                <a:lnTo>
                  <a:pt x="2337662" y="2211331"/>
                </a:lnTo>
                <a:lnTo>
                  <a:pt x="2342794" y="2223114"/>
                </a:lnTo>
                <a:lnTo>
                  <a:pt x="2354648" y="2238253"/>
                </a:lnTo>
                <a:lnTo>
                  <a:pt x="2360113" y="2243894"/>
                </a:lnTo>
                <a:lnTo>
                  <a:pt x="2362078" y="2247177"/>
                </a:lnTo>
                <a:lnTo>
                  <a:pt x="2366010" y="22613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69"/>
          <p:cNvSpPr/>
          <p:nvPr/>
        </p:nvSpPr>
        <p:spPr>
          <a:xfrm>
            <a:off x="4709159" y="5749289"/>
            <a:ext cx="2292158" cy="137162"/>
          </a:xfrm>
          <a:custGeom>
            <a:avLst/>
            <a:gdLst/>
            <a:ahLst/>
            <a:cxnLst/>
            <a:rect l="0" t="0" r="0" b="0"/>
            <a:pathLst>
              <a:path w="2292158" h="137162">
                <a:moveTo>
                  <a:pt x="0" y="137161"/>
                </a:moveTo>
                <a:lnTo>
                  <a:pt x="18204" y="131093"/>
                </a:lnTo>
                <a:lnTo>
                  <a:pt x="35592" y="127319"/>
                </a:lnTo>
                <a:lnTo>
                  <a:pt x="97330" y="126201"/>
                </a:lnTo>
                <a:lnTo>
                  <a:pt x="139355" y="122553"/>
                </a:lnTo>
                <a:lnTo>
                  <a:pt x="171156" y="117969"/>
                </a:lnTo>
                <a:lnTo>
                  <a:pt x="229013" y="115025"/>
                </a:lnTo>
                <a:lnTo>
                  <a:pt x="341430" y="114443"/>
                </a:lnTo>
                <a:lnTo>
                  <a:pt x="394317" y="110978"/>
                </a:lnTo>
                <a:lnTo>
                  <a:pt x="450842" y="105203"/>
                </a:lnTo>
                <a:lnTo>
                  <a:pt x="556916" y="96083"/>
                </a:lnTo>
                <a:lnTo>
                  <a:pt x="617556" y="92816"/>
                </a:lnTo>
                <a:lnTo>
                  <a:pt x="660923" y="90578"/>
                </a:lnTo>
                <a:lnTo>
                  <a:pt x="675566" y="88325"/>
                </a:lnTo>
                <a:lnTo>
                  <a:pt x="690407" y="85554"/>
                </a:lnTo>
                <a:lnTo>
                  <a:pt x="735567" y="81653"/>
                </a:lnTo>
                <a:lnTo>
                  <a:pt x="754538" y="79835"/>
                </a:lnTo>
                <a:lnTo>
                  <a:pt x="799324" y="74429"/>
                </a:lnTo>
                <a:lnTo>
                  <a:pt x="819903" y="71210"/>
                </a:lnTo>
                <a:lnTo>
                  <a:pt x="838702" y="67793"/>
                </a:lnTo>
                <a:lnTo>
                  <a:pt x="856315" y="64246"/>
                </a:lnTo>
                <a:lnTo>
                  <a:pt x="889432" y="60304"/>
                </a:lnTo>
                <a:lnTo>
                  <a:pt x="919813" y="57282"/>
                </a:lnTo>
                <a:lnTo>
                  <a:pt x="933249" y="54698"/>
                </a:lnTo>
                <a:lnTo>
                  <a:pt x="946016" y="51705"/>
                </a:lnTo>
                <a:lnTo>
                  <a:pt x="1048255" y="38220"/>
                </a:lnTo>
                <a:lnTo>
                  <a:pt x="1121747" y="29290"/>
                </a:lnTo>
                <a:lnTo>
                  <a:pt x="1179632" y="23337"/>
                </a:lnTo>
                <a:lnTo>
                  <a:pt x="1227111" y="19368"/>
                </a:lnTo>
                <a:lnTo>
                  <a:pt x="1298493" y="14958"/>
                </a:lnTo>
                <a:lnTo>
                  <a:pt x="1372799" y="11206"/>
                </a:lnTo>
                <a:lnTo>
                  <a:pt x="1450027" y="5827"/>
                </a:lnTo>
                <a:lnTo>
                  <a:pt x="1491195" y="5155"/>
                </a:lnTo>
                <a:lnTo>
                  <a:pt x="1532610" y="5977"/>
                </a:lnTo>
                <a:lnTo>
                  <a:pt x="1574191" y="7795"/>
                </a:lnTo>
                <a:lnTo>
                  <a:pt x="1674577" y="9815"/>
                </a:lnTo>
                <a:lnTo>
                  <a:pt x="1825712" y="11111"/>
                </a:lnTo>
                <a:lnTo>
                  <a:pt x="1879921" y="7902"/>
                </a:lnTo>
                <a:lnTo>
                  <a:pt x="1908601" y="5268"/>
                </a:lnTo>
                <a:lnTo>
                  <a:pt x="1944231" y="3512"/>
                </a:lnTo>
                <a:lnTo>
                  <a:pt x="2027846" y="1561"/>
                </a:lnTo>
                <a:lnTo>
                  <a:pt x="2292157" y="8"/>
                </a:lnTo>
                <a:lnTo>
                  <a:pt x="22860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70"/>
          <p:cNvSpPr/>
          <p:nvPr/>
        </p:nvSpPr>
        <p:spPr>
          <a:xfrm>
            <a:off x="1851660" y="5567998"/>
            <a:ext cx="308395" cy="352742"/>
          </a:xfrm>
          <a:custGeom>
            <a:avLst/>
            <a:gdLst/>
            <a:ahLst/>
            <a:cxnLst/>
            <a:rect l="0" t="0" r="0" b="0"/>
            <a:pathLst>
              <a:path w="308395" h="352742">
                <a:moveTo>
                  <a:pt x="0" y="9841"/>
                </a:moveTo>
                <a:lnTo>
                  <a:pt x="15908" y="9841"/>
                </a:lnTo>
                <a:lnTo>
                  <a:pt x="22036" y="8571"/>
                </a:lnTo>
                <a:lnTo>
                  <a:pt x="29930" y="6455"/>
                </a:lnTo>
                <a:lnTo>
                  <a:pt x="39004" y="3774"/>
                </a:lnTo>
                <a:lnTo>
                  <a:pt x="46322" y="1986"/>
                </a:lnTo>
                <a:lnTo>
                  <a:pt x="52471" y="795"/>
                </a:lnTo>
                <a:lnTo>
                  <a:pt x="57841" y="0"/>
                </a:lnTo>
                <a:lnTo>
                  <a:pt x="66500" y="740"/>
                </a:lnTo>
                <a:lnTo>
                  <a:pt x="77354" y="2505"/>
                </a:lnTo>
                <a:lnTo>
                  <a:pt x="89669" y="4950"/>
                </a:lnTo>
                <a:lnTo>
                  <a:pt x="100419" y="6580"/>
                </a:lnTo>
                <a:lnTo>
                  <a:pt x="110126" y="7667"/>
                </a:lnTo>
                <a:lnTo>
                  <a:pt x="126415" y="8875"/>
                </a:lnTo>
                <a:lnTo>
                  <a:pt x="137887" y="9412"/>
                </a:lnTo>
                <a:lnTo>
                  <a:pt x="143995" y="10825"/>
                </a:lnTo>
                <a:lnTo>
                  <a:pt x="150606" y="13037"/>
                </a:lnTo>
                <a:lnTo>
                  <a:pt x="157554" y="15782"/>
                </a:lnTo>
                <a:lnTo>
                  <a:pt x="168536" y="21422"/>
                </a:lnTo>
                <a:lnTo>
                  <a:pt x="182207" y="28992"/>
                </a:lnTo>
                <a:lnTo>
                  <a:pt x="197671" y="37848"/>
                </a:lnTo>
                <a:lnTo>
                  <a:pt x="209251" y="43752"/>
                </a:lnTo>
                <a:lnTo>
                  <a:pt x="218240" y="47689"/>
                </a:lnTo>
                <a:lnTo>
                  <a:pt x="225503" y="50313"/>
                </a:lnTo>
                <a:lnTo>
                  <a:pt x="232886" y="55873"/>
                </a:lnTo>
                <a:lnTo>
                  <a:pt x="240347" y="63389"/>
                </a:lnTo>
                <a:lnTo>
                  <a:pt x="247861" y="72210"/>
                </a:lnTo>
                <a:lnTo>
                  <a:pt x="255411" y="81900"/>
                </a:lnTo>
                <a:lnTo>
                  <a:pt x="262983" y="92171"/>
                </a:lnTo>
                <a:lnTo>
                  <a:pt x="270572" y="102828"/>
                </a:lnTo>
                <a:lnTo>
                  <a:pt x="276901" y="111202"/>
                </a:lnTo>
                <a:lnTo>
                  <a:pt x="282391" y="118055"/>
                </a:lnTo>
                <a:lnTo>
                  <a:pt x="287320" y="123894"/>
                </a:lnTo>
                <a:lnTo>
                  <a:pt x="291877" y="134137"/>
                </a:lnTo>
                <a:lnTo>
                  <a:pt x="296184" y="147315"/>
                </a:lnTo>
                <a:lnTo>
                  <a:pt x="300326" y="162451"/>
                </a:lnTo>
                <a:lnTo>
                  <a:pt x="303087" y="173811"/>
                </a:lnTo>
                <a:lnTo>
                  <a:pt x="304928" y="182654"/>
                </a:lnTo>
                <a:lnTo>
                  <a:pt x="306155" y="189820"/>
                </a:lnTo>
                <a:lnTo>
                  <a:pt x="306973" y="197137"/>
                </a:lnTo>
                <a:lnTo>
                  <a:pt x="307519" y="204555"/>
                </a:lnTo>
                <a:lnTo>
                  <a:pt x="307882" y="212041"/>
                </a:lnTo>
                <a:lnTo>
                  <a:pt x="308286" y="230518"/>
                </a:lnTo>
                <a:lnTo>
                  <a:pt x="308394" y="240779"/>
                </a:lnTo>
                <a:lnTo>
                  <a:pt x="305926" y="253970"/>
                </a:lnTo>
                <a:lnTo>
                  <a:pt x="301740" y="269114"/>
                </a:lnTo>
                <a:lnTo>
                  <a:pt x="296410" y="285559"/>
                </a:lnTo>
                <a:lnTo>
                  <a:pt x="292857" y="297794"/>
                </a:lnTo>
                <a:lnTo>
                  <a:pt x="290488" y="307220"/>
                </a:lnTo>
                <a:lnTo>
                  <a:pt x="288908" y="314773"/>
                </a:lnTo>
                <a:lnTo>
                  <a:pt x="287855" y="321079"/>
                </a:lnTo>
                <a:lnTo>
                  <a:pt x="286686" y="331473"/>
                </a:lnTo>
                <a:lnTo>
                  <a:pt x="285104" y="336022"/>
                </a:lnTo>
                <a:lnTo>
                  <a:pt x="279959" y="344464"/>
                </a:lnTo>
                <a:lnTo>
                  <a:pt x="275991" y="350289"/>
                </a:lnTo>
                <a:lnTo>
                  <a:pt x="274164" y="351107"/>
                </a:lnTo>
                <a:lnTo>
                  <a:pt x="271676" y="351652"/>
                </a:lnTo>
                <a:lnTo>
                  <a:pt x="262890" y="3527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71"/>
          <p:cNvSpPr/>
          <p:nvPr/>
        </p:nvSpPr>
        <p:spPr>
          <a:xfrm>
            <a:off x="4983479" y="5360669"/>
            <a:ext cx="250791" cy="525782"/>
          </a:xfrm>
          <a:custGeom>
            <a:avLst/>
            <a:gdLst/>
            <a:ahLst/>
            <a:cxnLst/>
            <a:rect l="0" t="0" r="0" b="0"/>
            <a:pathLst>
              <a:path w="250791" h="525782">
                <a:moveTo>
                  <a:pt x="0" y="0"/>
                </a:moveTo>
                <a:lnTo>
                  <a:pt x="6069" y="0"/>
                </a:lnTo>
                <a:lnTo>
                  <a:pt x="11666" y="3810"/>
                </a:lnTo>
                <a:lnTo>
                  <a:pt x="19207" y="10160"/>
                </a:lnTo>
                <a:lnTo>
                  <a:pt x="28045" y="18204"/>
                </a:lnTo>
                <a:lnTo>
                  <a:pt x="36477" y="23566"/>
                </a:lnTo>
                <a:lnTo>
                  <a:pt x="44638" y="27141"/>
                </a:lnTo>
                <a:lnTo>
                  <a:pt x="52619" y="29524"/>
                </a:lnTo>
                <a:lnTo>
                  <a:pt x="59210" y="32383"/>
                </a:lnTo>
                <a:lnTo>
                  <a:pt x="64873" y="35558"/>
                </a:lnTo>
                <a:lnTo>
                  <a:pt x="69919" y="38945"/>
                </a:lnTo>
                <a:lnTo>
                  <a:pt x="75823" y="42474"/>
                </a:lnTo>
                <a:lnTo>
                  <a:pt x="82299" y="46096"/>
                </a:lnTo>
                <a:lnTo>
                  <a:pt x="96267" y="53507"/>
                </a:lnTo>
                <a:lnTo>
                  <a:pt x="110942" y="61035"/>
                </a:lnTo>
                <a:lnTo>
                  <a:pt x="120952" y="68630"/>
                </a:lnTo>
                <a:lnTo>
                  <a:pt x="132705" y="78773"/>
                </a:lnTo>
                <a:lnTo>
                  <a:pt x="145620" y="90616"/>
                </a:lnTo>
                <a:lnTo>
                  <a:pt x="156770" y="99781"/>
                </a:lnTo>
                <a:lnTo>
                  <a:pt x="166744" y="107160"/>
                </a:lnTo>
                <a:lnTo>
                  <a:pt x="175932" y="113351"/>
                </a:lnTo>
                <a:lnTo>
                  <a:pt x="183328" y="118747"/>
                </a:lnTo>
                <a:lnTo>
                  <a:pt x="189529" y="123615"/>
                </a:lnTo>
                <a:lnTo>
                  <a:pt x="194933" y="128130"/>
                </a:lnTo>
                <a:lnTo>
                  <a:pt x="199805" y="132410"/>
                </a:lnTo>
                <a:lnTo>
                  <a:pt x="208606" y="140552"/>
                </a:lnTo>
                <a:lnTo>
                  <a:pt x="212731" y="145772"/>
                </a:lnTo>
                <a:lnTo>
                  <a:pt x="216751" y="151791"/>
                </a:lnTo>
                <a:lnTo>
                  <a:pt x="220701" y="158344"/>
                </a:lnTo>
                <a:lnTo>
                  <a:pt x="224604" y="166523"/>
                </a:lnTo>
                <a:lnTo>
                  <a:pt x="228476" y="175786"/>
                </a:lnTo>
                <a:lnTo>
                  <a:pt x="232328" y="185771"/>
                </a:lnTo>
                <a:lnTo>
                  <a:pt x="236165" y="194967"/>
                </a:lnTo>
                <a:lnTo>
                  <a:pt x="239994" y="203639"/>
                </a:lnTo>
                <a:lnTo>
                  <a:pt x="243816" y="211959"/>
                </a:lnTo>
                <a:lnTo>
                  <a:pt x="246364" y="221316"/>
                </a:lnTo>
                <a:lnTo>
                  <a:pt x="248063" y="231364"/>
                </a:lnTo>
                <a:lnTo>
                  <a:pt x="249195" y="241873"/>
                </a:lnTo>
                <a:lnTo>
                  <a:pt x="250454" y="256936"/>
                </a:lnTo>
                <a:lnTo>
                  <a:pt x="250790" y="262731"/>
                </a:lnTo>
                <a:lnTo>
                  <a:pt x="248473" y="272944"/>
                </a:lnTo>
                <a:lnTo>
                  <a:pt x="244389" y="286103"/>
                </a:lnTo>
                <a:lnTo>
                  <a:pt x="239127" y="301225"/>
                </a:lnTo>
                <a:lnTo>
                  <a:pt x="226506" y="334961"/>
                </a:lnTo>
                <a:lnTo>
                  <a:pt x="209842" y="378021"/>
                </a:lnTo>
                <a:lnTo>
                  <a:pt x="204177" y="387296"/>
                </a:lnTo>
                <a:lnTo>
                  <a:pt x="197426" y="395652"/>
                </a:lnTo>
                <a:lnTo>
                  <a:pt x="190192" y="403599"/>
                </a:lnTo>
                <a:lnTo>
                  <a:pt x="178979" y="415213"/>
                </a:lnTo>
                <a:lnTo>
                  <a:pt x="176469" y="419049"/>
                </a:lnTo>
                <a:lnTo>
                  <a:pt x="173681" y="426698"/>
                </a:lnTo>
                <a:lnTo>
                  <a:pt x="172112" y="438144"/>
                </a:lnTo>
                <a:lnTo>
                  <a:pt x="170621" y="440686"/>
                </a:lnTo>
                <a:lnTo>
                  <a:pt x="168358" y="442381"/>
                </a:lnTo>
                <a:lnTo>
                  <a:pt x="165579" y="443511"/>
                </a:lnTo>
                <a:lnTo>
                  <a:pt x="163726" y="445534"/>
                </a:lnTo>
                <a:lnTo>
                  <a:pt x="162491" y="448153"/>
                </a:lnTo>
                <a:lnTo>
                  <a:pt x="161118" y="454449"/>
                </a:lnTo>
                <a:lnTo>
                  <a:pt x="160165" y="466512"/>
                </a:lnTo>
                <a:lnTo>
                  <a:pt x="153312" y="477849"/>
                </a:lnTo>
                <a:lnTo>
                  <a:pt x="147928" y="486206"/>
                </a:lnTo>
                <a:lnTo>
                  <a:pt x="143069" y="493048"/>
                </a:lnTo>
                <a:lnTo>
                  <a:pt x="138559" y="498878"/>
                </a:lnTo>
                <a:lnTo>
                  <a:pt x="134283" y="504036"/>
                </a:lnTo>
                <a:lnTo>
                  <a:pt x="130162" y="508744"/>
                </a:lnTo>
                <a:lnTo>
                  <a:pt x="126145" y="513153"/>
                </a:lnTo>
                <a:lnTo>
                  <a:pt x="114300" y="5257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72"/>
          <p:cNvSpPr/>
          <p:nvPr/>
        </p:nvSpPr>
        <p:spPr>
          <a:xfrm>
            <a:off x="3429594" y="5383529"/>
            <a:ext cx="319447" cy="571501"/>
          </a:xfrm>
          <a:custGeom>
            <a:avLst/>
            <a:gdLst/>
            <a:ahLst/>
            <a:cxnLst/>
            <a:rect l="0" t="0" r="0" b="0"/>
            <a:pathLst>
              <a:path w="319447" h="571501">
                <a:moveTo>
                  <a:pt x="319446" y="0"/>
                </a:moveTo>
                <a:lnTo>
                  <a:pt x="301242" y="6068"/>
                </a:lnTo>
                <a:lnTo>
                  <a:pt x="294610" y="7855"/>
                </a:lnTo>
                <a:lnTo>
                  <a:pt x="288918" y="9047"/>
                </a:lnTo>
                <a:lnTo>
                  <a:pt x="283854" y="9842"/>
                </a:lnTo>
                <a:lnTo>
                  <a:pt x="274840" y="14111"/>
                </a:lnTo>
                <a:lnTo>
                  <a:pt x="270659" y="17027"/>
                </a:lnTo>
                <a:lnTo>
                  <a:pt x="267871" y="20242"/>
                </a:lnTo>
                <a:lnTo>
                  <a:pt x="266012" y="23655"/>
                </a:lnTo>
                <a:lnTo>
                  <a:pt x="264773" y="27200"/>
                </a:lnTo>
                <a:lnTo>
                  <a:pt x="260137" y="30833"/>
                </a:lnTo>
                <a:lnTo>
                  <a:pt x="253237" y="34526"/>
                </a:lnTo>
                <a:lnTo>
                  <a:pt x="244827" y="38257"/>
                </a:lnTo>
                <a:lnTo>
                  <a:pt x="237949" y="42015"/>
                </a:lnTo>
                <a:lnTo>
                  <a:pt x="232095" y="45790"/>
                </a:lnTo>
                <a:lnTo>
                  <a:pt x="222203" y="53372"/>
                </a:lnTo>
                <a:lnTo>
                  <a:pt x="213573" y="60975"/>
                </a:lnTo>
                <a:lnTo>
                  <a:pt x="150612" y="123186"/>
                </a:lnTo>
                <a:lnTo>
                  <a:pt x="139580" y="135464"/>
                </a:lnTo>
                <a:lnTo>
                  <a:pt x="110389" y="169427"/>
                </a:lnTo>
                <a:lnTo>
                  <a:pt x="93714" y="195501"/>
                </a:lnTo>
                <a:lnTo>
                  <a:pt x="76248" y="226854"/>
                </a:lnTo>
                <a:lnTo>
                  <a:pt x="26861" y="322941"/>
                </a:lnTo>
                <a:lnTo>
                  <a:pt x="21519" y="334674"/>
                </a:lnTo>
                <a:lnTo>
                  <a:pt x="15584" y="351098"/>
                </a:lnTo>
                <a:lnTo>
                  <a:pt x="12731" y="363605"/>
                </a:lnTo>
                <a:lnTo>
                  <a:pt x="6174" y="397823"/>
                </a:lnTo>
                <a:lnTo>
                  <a:pt x="3918" y="416345"/>
                </a:lnTo>
                <a:lnTo>
                  <a:pt x="2414" y="435044"/>
                </a:lnTo>
                <a:lnTo>
                  <a:pt x="297" y="478152"/>
                </a:lnTo>
                <a:lnTo>
                  <a:pt x="0" y="486408"/>
                </a:lnTo>
                <a:lnTo>
                  <a:pt x="3056" y="502355"/>
                </a:lnTo>
                <a:lnTo>
                  <a:pt x="7378" y="516639"/>
                </a:lnTo>
                <a:lnTo>
                  <a:pt x="9811" y="531821"/>
                </a:lnTo>
                <a:lnTo>
                  <a:pt x="10153" y="536158"/>
                </a:lnTo>
                <a:lnTo>
                  <a:pt x="22265" y="5715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73"/>
          <p:cNvSpPr/>
          <p:nvPr/>
        </p:nvSpPr>
        <p:spPr>
          <a:xfrm>
            <a:off x="3611879" y="5543550"/>
            <a:ext cx="205742" cy="422910"/>
          </a:xfrm>
          <a:custGeom>
            <a:avLst/>
            <a:gdLst/>
            <a:ahLst/>
            <a:cxnLst/>
            <a:rect l="0" t="0" r="0" b="0"/>
            <a:pathLst>
              <a:path w="205742" h="422910">
                <a:moveTo>
                  <a:pt x="205741" y="0"/>
                </a:moveTo>
                <a:lnTo>
                  <a:pt x="193605" y="6067"/>
                </a:lnTo>
                <a:lnTo>
                  <a:pt x="190030" y="9125"/>
                </a:lnTo>
                <a:lnTo>
                  <a:pt x="187647" y="12433"/>
                </a:lnTo>
                <a:lnTo>
                  <a:pt x="186058" y="15908"/>
                </a:lnTo>
                <a:lnTo>
                  <a:pt x="182459" y="19495"/>
                </a:lnTo>
                <a:lnTo>
                  <a:pt x="177519" y="23157"/>
                </a:lnTo>
                <a:lnTo>
                  <a:pt x="171687" y="26867"/>
                </a:lnTo>
                <a:lnTo>
                  <a:pt x="166528" y="30612"/>
                </a:lnTo>
                <a:lnTo>
                  <a:pt x="161819" y="34378"/>
                </a:lnTo>
                <a:lnTo>
                  <a:pt x="157409" y="38158"/>
                </a:lnTo>
                <a:lnTo>
                  <a:pt x="153200" y="41948"/>
                </a:lnTo>
                <a:lnTo>
                  <a:pt x="145136" y="49547"/>
                </a:lnTo>
                <a:lnTo>
                  <a:pt x="139938" y="53351"/>
                </a:lnTo>
                <a:lnTo>
                  <a:pt x="133932" y="57157"/>
                </a:lnTo>
                <a:lnTo>
                  <a:pt x="127388" y="60965"/>
                </a:lnTo>
                <a:lnTo>
                  <a:pt x="116675" y="71123"/>
                </a:lnTo>
                <a:lnTo>
                  <a:pt x="103184" y="85515"/>
                </a:lnTo>
                <a:lnTo>
                  <a:pt x="87840" y="102730"/>
                </a:lnTo>
                <a:lnTo>
                  <a:pt x="76340" y="116747"/>
                </a:lnTo>
                <a:lnTo>
                  <a:pt x="67404" y="128631"/>
                </a:lnTo>
                <a:lnTo>
                  <a:pt x="37868" y="172022"/>
                </a:lnTo>
                <a:lnTo>
                  <a:pt x="31595" y="183261"/>
                </a:lnTo>
                <a:lnTo>
                  <a:pt x="26144" y="194564"/>
                </a:lnTo>
                <a:lnTo>
                  <a:pt x="21239" y="205909"/>
                </a:lnTo>
                <a:lnTo>
                  <a:pt x="12404" y="225288"/>
                </a:lnTo>
                <a:lnTo>
                  <a:pt x="8269" y="234012"/>
                </a:lnTo>
                <a:lnTo>
                  <a:pt x="3676" y="247092"/>
                </a:lnTo>
                <a:lnTo>
                  <a:pt x="1634" y="258409"/>
                </a:lnTo>
                <a:lnTo>
                  <a:pt x="1090" y="264982"/>
                </a:lnTo>
                <a:lnTo>
                  <a:pt x="485" y="277790"/>
                </a:lnTo>
                <a:lnTo>
                  <a:pt x="216" y="287715"/>
                </a:lnTo>
                <a:lnTo>
                  <a:pt x="0" y="419132"/>
                </a:lnTo>
                <a:lnTo>
                  <a:pt x="11430" y="4229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74"/>
          <p:cNvSpPr/>
          <p:nvPr/>
        </p:nvSpPr>
        <p:spPr>
          <a:xfrm>
            <a:off x="6572250" y="5360669"/>
            <a:ext cx="228601" cy="377191"/>
          </a:xfrm>
          <a:custGeom>
            <a:avLst/>
            <a:gdLst/>
            <a:ahLst/>
            <a:cxnLst/>
            <a:rect l="0" t="0" r="0" b="0"/>
            <a:pathLst>
              <a:path w="228601" h="377191">
                <a:moveTo>
                  <a:pt x="228600" y="0"/>
                </a:moveTo>
                <a:lnTo>
                  <a:pt x="216464" y="0"/>
                </a:lnTo>
                <a:lnTo>
                  <a:pt x="211619" y="1270"/>
                </a:lnTo>
                <a:lnTo>
                  <a:pt x="207119" y="3387"/>
                </a:lnTo>
                <a:lnTo>
                  <a:pt x="202849" y="6068"/>
                </a:lnTo>
                <a:lnTo>
                  <a:pt x="196193" y="9125"/>
                </a:lnTo>
                <a:lnTo>
                  <a:pt x="187945" y="12434"/>
                </a:lnTo>
                <a:lnTo>
                  <a:pt x="178637" y="15909"/>
                </a:lnTo>
                <a:lnTo>
                  <a:pt x="171160" y="19496"/>
                </a:lnTo>
                <a:lnTo>
                  <a:pt x="164907" y="23158"/>
                </a:lnTo>
                <a:lnTo>
                  <a:pt x="159468" y="26868"/>
                </a:lnTo>
                <a:lnTo>
                  <a:pt x="154571" y="30612"/>
                </a:lnTo>
                <a:lnTo>
                  <a:pt x="150038" y="34379"/>
                </a:lnTo>
                <a:lnTo>
                  <a:pt x="145745" y="38159"/>
                </a:lnTo>
                <a:lnTo>
                  <a:pt x="134202" y="49133"/>
                </a:lnTo>
                <a:lnTo>
                  <a:pt x="81352" y="101554"/>
                </a:lnTo>
                <a:lnTo>
                  <a:pt x="72014" y="112153"/>
                </a:lnTo>
                <a:lnTo>
                  <a:pt x="64520" y="121759"/>
                </a:lnTo>
                <a:lnTo>
                  <a:pt x="58253" y="130703"/>
                </a:lnTo>
                <a:lnTo>
                  <a:pt x="52806" y="137936"/>
                </a:lnTo>
                <a:lnTo>
                  <a:pt x="47903" y="144027"/>
                </a:lnTo>
                <a:lnTo>
                  <a:pt x="43366" y="149358"/>
                </a:lnTo>
                <a:lnTo>
                  <a:pt x="40340" y="155452"/>
                </a:lnTo>
                <a:lnTo>
                  <a:pt x="38324" y="162055"/>
                </a:lnTo>
                <a:lnTo>
                  <a:pt x="36979" y="168997"/>
                </a:lnTo>
                <a:lnTo>
                  <a:pt x="32098" y="180097"/>
                </a:lnTo>
                <a:lnTo>
                  <a:pt x="25696" y="189263"/>
                </a:lnTo>
                <a:lnTo>
                  <a:pt x="18616" y="197570"/>
                </a:lnTo>
                <a:lnTo>
                  <a:pt x="16221" y="201564"/>
                </a:lnTo>
                <a:lnTo>
                  <a:pt x="13559" y="209387"/>
                </a:lnTo>
                <a:lnTo>
                  <a:pt x="8989" y="220485"/>
                </a:lnTo>
                <a:lnTo>
                  <a:pt x="5993" y="227000"/>
                </a:lnTo>
                <a:lnTo>
                  <a:pt x="2663" y="237626"/>
                </a:lnTo>
                <a:lnTo>
                  <a:pt x="1183" y="246582"/>
                </a:lnTo>
                <a:lnTo>
                  <a:pt x="526" y="254795"/>
                </a:lnTo>
                <a:lnTo>
                  <a:pt x="155" y="266560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75"/>
          <p:cNvSpPr/>
          <p:nvPr/>
        </p:nvSpPr>
        <p:spPr>
          <a:xfrm>
            <a:off x="6423659" y="5202238"/>
            <a:ext cx="331472" cy="535622"/>
          </a:xfrm>
          <a:custGeom>
            <a:avLst/>
            <a:gdLst/>
            <a:ahLst/>
            <a:cxnLst/>
            <a:rect l="0" t="0" r="0" b="0"/>
            <a:pathLst>
              <a:path w="331472" h="535622">
                <a:moveTo>
                  <a:pt x="331471" y="9841"/>
                </a:moveTo>
                <a:lnTo>
                  <a:pt x="319335" y="3774"/>
                </a:lnTo>
                <a:lnTo>
                  <a:pt x="309991" y="795"/>
                </a:lnTo>
                <a:lnTo>
                  <a:pt x="305720" y="0"/>
                </a:lnTo>
                <a:lnTo>
                  <a:pt x="301604" y="740"/>
                </a:lnTo>
                <a:lnTo>
                  <a:pt x="293643" y="4950"/>
                </a:lnTo>
                <a:lnTo>
                  <a:pt x="285872" y="7668"/>
                </a:lnTo>
                <a:lnTo>
                  <a:pt x="282021" y="8392"/>
                </a:lnTo>
                <a:lnTo>
                  <a:pt x="274356" y="12584"/>
                </a:lnTo>
                <a:lnTo>
                  <a:pt x="266717" y="18680"/>
                </a:lnTo>
                <a:lnTo>
                  <a:pt x="259088" y="25623"/>
                </a:lnTo>
                <a:lnTo>
                  <a:pt x="247653" y="36672"/>
                </a:lnTo>
                <a:lnTo>
                  <a:pt x="241302" y="41699"/>
                </a:lnTo>
                <a:lnTo>
                  <a:pt x="233258" y="47590"/>
                </a:lnTo>
                <a:lnTo>
                  <a:pt x="224085" y="54057"/>
                </a:lnTo>
                <a:lnTo>
                  <a:pt x="211621" y="62179"/>
                </a:lnTo>
                <a:lnTo>
                  <a:pt x="180837" y="81363"/>
                </a:lnTo>
                <a:lnTo>
                  <a:pt x="168818" y="90542"/>
                </a:lnTo>
                <a:lnTo>
                  <a:pt x="159536" y="99202"/>
                </a:lnTo>
                <a:lnTo>
                  <a:pt x="152077" y="107515"/>
                </a:lnTo>
                <a:lnTo>
                  <a:pt x="133630" y="126912"/>
                </a:lnTo>
                <a:lnTo>
                  <a:pt x="123377" y="137419"/>
                </a:lnTo>
                <a:lnTo>
                  <a:pt x="115272" y="146963"/>
                </a:lnTo>
                <a:lnTo>
                  <a:pt x="108598" y="155866"/>
                </a:lnTo>
                <a:lnTo>
                  <a:pt x="102879" y="164341"/>
                </a:lnTo>
                <a:lnTo>
                  <a:pt x="96526" y="171261"/>
                </a:lnTo>
                <a:lnTo>
                  <a:pt x="89751" y="177145"/>
                </a:lnTo>
                <a:lnTo>
                  <a:pt x="82695" y="182337"/>
                </a:lnTo>
                <a:lnTo>
                  <a:pt x="76720" y="188339"/>
                </a:lnTo>
                <a:lnTo>
                  <a:pt x="66695" y="201780"/>
                </a:lnTo>
                <a:lnTo>
                  <a:pt x="58006" y="216221"/>
                </a:lnTo>
                <a:lnTo>
                  <a:pt x="53911" y="223628"/>
                </a:lnTo>
                <a:lnTo>
                  <a:pt x="48641" y="234916"/>
                </a:lnTo>
                <a:lnTo>
                  <a:pt x="36011" y="264391"/>
                </a:lnTo>
                <a:lnTo>
                  <a:pt x="30358" y="281141"/>
                </a:lnTo>
                <a:lnTo>
                  <a:pt x="25319" y="298658"/>
                </a:lnTo>
                <a:lnTo>
                  <a:pt x="20689" y="316685"/>
                </a:lnTo>
                <a:lnTo>
                  <a:pt x="16333" y="329974"/>
                </a:lnTo>
                <a:lnTo>
                  <a:pt x="12159" y="340103"/>
                </a:lnTo>
                <a:lnTo>
                  <a:pt x="8106" y="348126"/>
                </a:lnTo>
                <a:lnTo>
                  <a:pt x="5404" y="358554"/>
                </a:lnTo>
                <a:lnTo>
                  <a:pt x="3603" y="370587"/>
                </a:lnTo>
                <a:lnTo>
                  <a:pt x="2403" y="383689"/>
                </a:lnTo>
                <a:lnTo>
                  <a:pt x="1601" y="396233"/>
                </a:lnTo>
                <a:lnTo>
                  <a:pt x="713" y="420331"/>
                </a:lnTo>
                <a:lnTo>
                  <a:pt x="63" y="451928"/>
                </a:lnTo>
                <a:lnTo>
                  <a:pt x="2" y="493343"/>
                </a:lnTo>
                <a:lnTo>
                  <a:pt x="3388" y="504554"/>
                </a:lnTo>
                <a:lnTo>
                  <a:pt x="7856" y="516734"/>
                </a:lnTo>
                <a:lnTo>
                  <a:pt x="9842" y="526380"/>
                </a:lnTo>
                <a:lnTo>
                  <a:pt x="9101" y="529460"/>
                </a:lnTo>
                <a:lnTo>
                  <a:pt x="7337" y="531514"/>
                </a:lnTo>
                <a:lnTo>
                  <a:pt x="0" y="5356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76"/>
          <p:cNvSpPr/>
          <p:nvPr/>
        </p:nvSpPr>
        <p:spPr>
          <a:xfrm>
            <a:off x="2251710" y="5326379"/>
            <a:ext cx="217010" cy="285751"/>
          </a:xfrm>
          <a:custGeom>
            <a:avLst/>
            <a:gdLst/>
            <a:ahLst/>
            <a:cxnLst/>
            <a:rect l="0" t="0" r="0" b="0"/>
            <a:pathLst>
              <a:path w="217010" h="285751">
                <a:moveTo>
                  <a:pt x="0" y="0"/>
                </a:moveTo>
                <a:lnTo>
                  <a:pt x="0" y="38159"/>
                </a:lnTo>
                <a:lnTo>
                  <a:pt x="1270" y="45759"/>
                </a:lnTo>
                <a:lnTo>
                  <a:pt x="3386" y="55906"/>
                </a:lnTo>
                <a:lnTo>
                  <a:pt x="6067" y="67751"/>
                </a:lnTo>
                <a:lnTo>
                  <a:pt x="7855" y="76917"/>
                </a:lnTo>
                <a:lnTo>
                  <a:pt x="9046" y="84298"/>
                </a:lnTo>
                <a:lnTo>
                  <a:pt x="9841" y="90489"/>
                </a:lnTo>
                <a:lnTo>
                  <a:pt x="10370" y="95886"/>
                </a:lnTo>
                <a:lnTo>
                  <a:pt x="10723" y="100754"/>
                </a:lnTo>
                <a:lnTo>
                  <a:pt x="11116" y="109550"/>
                </a:lnTo>
                <a:lnTo>
                  <a:pt x="11290" y="117692"/>
                </a:lnTo>
                <a:lnTo>
                  <a:pt x="11426" y="163349"/>
                </a:lnTo>
                <a:lnTo>
                  <a:pt x="12697" y="168589"/>
                </a:lnTo>
                <a:lnTo>
                  <a:pt x="14815" y="174623"/>
                </a:lnTo>
                <a:lnTo>
                  <a:pt x="17496" y="181185"/>
                </a:lnTo>
                <a:lnTo>
                  <a:pt x="21824" y="190640"/>
                </a:lnTo>
                <a:lnTo>
                  <a:pt x="42071" y="232523"/>
                </a:lnTo>
                <a:lnTo>
                  <a:pt x="47485" y="240081"/>
                </a:lnTo>
                <a:lnTo>
                  <a:pt x="50706" y="243874"/>
                </a:lnTo>
                <a:lnTo>
                  <a:pt x="55394" y="247673"/>
                </a:lnTo>
                <a:lnTo>
                  <a:pt x="61059" y="251475"/>
                </a:lnTo>
                <a:lnTo>
                  <a:pt x="67376" y="255280"/>
                </a:lnTo>
                <a:lnTo>
                  <a:pt x="74127" y="259087"/>
                </a:lnTo>
                <a:lnTo>
                  <a:pt x="88402" y="266703"/>
                </a:lnTo>
                <a:lnTo>
                  <a:pt x="97034" y="267972"/>
                </a:lnTo>
                <a:lnTo>
                  <a:pt x="106599" y="267548"/>
                </a:lnTo>
                <a:lnTo>
                  <a:pt x="116786" y="265995"/>
                </a:lnTo>
                <a:lnTo>
                  <a:pt x="124847" y="264961"/>
                </a:lnTo>
                <a:lnTo>
                  <a:pt x="131492" y="264271"/>
                </a:lnTo>
                <a:lnTo>
                  <a:pt x="137191" y="263811"/>
                </a:lnTo>
                <a:lnTo>
                  <a:pt x="142260" y="262234"/>
                </a:lnTo>
                <a:lnTo>
                  <a:pt x="146910" y="259913"/>
                </a:lnTo>
                <a:lnTo>
                  <a:pt x="151280" y="257095"/>
                </a:lnTo>
                <a:lnTo>
                  <a:pt x="155463" y="255217"/>
                </a:lnTo>
                <a:lnTo>
                  <a:pt x="159522" y="253965"/>
                </a:lnTo>
                <a:lnTo>
                  <a:pt x="163498" y="253130"/>
                </a:lnTo>
                <a:lnTo>
                  <a:pt x="168688" y="250034"/>
                </a:lnTo>
                <a:lnTo>
                  <a:pt x="174689" y="245429"/>
                </a:lnTo>
                <a:lnTo>
                  <a:pt x="181229" y="239820"/>
                </a:lnTo>
                <a:lnTo>
                  <a:pt x="186859" y="234810"/>
                </a:lnTo>
                <a:lnTo>
                  <a:pt x="196502" y="225857"/>
                </a:lnTo>
                <a:lnTo>
                  <a:pt x="199581" y="221692"/>
                </a:lnTo>
                <a:lnTo>
                  <a:pt x="203002" y="213677"/>
                </a:lnTo>
                <a:lnTo>
                  <a:pt x="205185" y="205951"/>
                </a:lnTo>
                <a:lnTo>
                  <a:pt x="210996" y="183821"/>
                </a:lnTo>
                <a:lnTo>
                  <a:pt x="213054" y="174617"/>
                </a:lnTo>
                <a:lnTo>
                  <a:pt x="214426" y="167212"/>
                </a:lnTo>
                <a:lnTo>
                  <a:pt x="215340" y="161005"/>
                </a:lnTo>
                <a:lnTo>
                  <a:pt x="215950" y="155597"/>
                </a:lnTo>
                <a:lnTo>
                  <a:pt x="216357" y="150721"/>
                </a:lnTo>
                <a:lnTo>
                  <a:pt x="216808" y="141917"/>
                </a:lnTo>
                <a:lnTo>
                  <a:pt x="217009" y="133771"/>
                </a:lnTo>
                <a:lnTo>
                  <a:pt x="215793" y="131091"/>
                </a:lnTo>
                <a:lnTo>
                  <a:pt x="213711" y="129304"/>
                </a:lnTo>
                <a:lnTo>
                  <a:pt x="207314" y="126437"/>
                </a:lnTo>
                <a:lnTo>
                  <a:pt x="203053" y="126044"/>
                </a:lnTo>
                <a:lnTo>
                  <a:pt x="196926" y="125870"/>
                </a:lnTo>
                <a:lnTo>
                  <a:pt x="189969" y="125792"/>
                </a:lnTo>
                <a:lnTo>
                  <a:pt x="186336" y="127042"/>
                </a:lnTo>
                <a:lnTo>
                  <a:pt x="182644" y="129144"/>
                </a:lnTo>
                <a:lnTo>
                  <a:pt x="178912" y="131816"/>
                </a:lnTo>
                <a:lnTo>
                  <a:pt x="176425" y="134868"/>
                </a:lnTo>
                <a:lnTo>
                  <a:pt x="174766" y="138172"/>
                </a:lnTo>
                <a:lnTo>
                  <a:pt x="173661" y="141645"/>
                </a:lnTo>
                <a:lnTo>
                  <a:pt x="171654" y="143960"/>
                </a:lnTo>
                <a:lnTo>
                  <a:pt x="169046" y="145503"/>
                </a:lnTo>
                <a:lnTo>
                  <a:pt x="166037" y="146532"/>
                </a:lnTo>
                <a:lnTo>
                  <a:pt x="159307" y="151063"/>
                </a:lnTo>
                <a:lnTo>
                  <a:pt x="155735" y="154048"/>
                </a:lnTo>
                <a:lnTo>
                  <a:pt x="152083" y="158579"/>
                </a:lnTo>
                <a:lnTo>
                  <a:pt x="148378" y="164140"/>
                </a:lnTo>
                <a:lnTo>
                  <a:pt x="144639" y="170386"/>
                </a:lnTo>
                <a:lnTo>
                  <a:pt x="140876" y="177091"/>
                </a:lnTo>
                <a:lnTo>
                  <a:pt x="133308" y="191314"/>
                </a:lnTo>
                <a:lnTo>
                  <a:pt x="110486" y="236292"/>
                </a:lnTo>
                <a:lnTo>
                  <a:pt x="107947" y="242618"/>
                </a:lnTo>
                <a:lnTo>
                  <a:pt x="106255" y="248105"/>
                </a:lnTo>
                <a:lnTo>
                  <a:pt x="105126" y="253034"/>
                </a:lnTo>
                <a:lnTo>
                  <a:pt x="105644" y="257589"/>
                </a:lnTo>
                <a:lnTo>
                  <a:pt x="107259" y="261896"/>
                </a:lnTo>
                <a:lnTo>
                  <a:pt x="111170" y="270069"/>
                </a:lnTo>
                <a:lnTo>
                  <a:pt x="112909" y="277934"/>
                </a:lnTo>
                <a:lnTo>
                  <a:pt x="114300" y="2857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77"/>
          <p:cNvSpPr/>
          <p:nvPr/>
        </p:nvSpPr>
        <p:spPr>
          <a:xfrm>
            <a:off x="2491739" y="5280659"/>
            <a:ext cx="125732" cy="240031"/>
          </a:xfrm>
          <a:custGeom>
            <a:avLst/>
            <a:gdLst/>
            <a:ahLst/>
            <a:cxnLst/>
            <a:rect l="0" t="0" r="0" b="0"/>
            <a:pathLst>
              <a:path w="125732" h="240031">
                <a:moveTo>
                  <a:pt x="0" y="0"/>
                </a:moveTo>
                <a:lnTo>
                  <a:pt x="6068" y="12136"/>
                </a:lnTo>
                <a:lnTo>
                  <a:pt x="9126" y="16981"/>
                </a:lnTo>
                <a:lnTo>
                  <a:pt x="12434" y="21481"/>
                </a:lnTo>
                <a:lnTo>
                  <a:pt x="20801" y="31760"/>
                </a:lnTo>
                <a:lnTo>
                  <a:pt x="22757" y="33873"/>
                </a:lnTo>
                <a:lnTo>
                  <a:pt x="28318" y="39608"/>
                </a:lnTo>
                <a:lnTo>
                  <a:pt x="32849" y="45456"/>
                </a:lnTo>
                <a:lnTo>
                  <a:pt x="38410" y="53164"/>
                </a:lnTo>
                <a:lnTo>
                  <a:pt x="44656" y="62113"/>
                </a:lnTo>
                <a:lnTo>
                  <a:pt x="50091" y="69349"/>
                </a:lnTo>
                <a:lnTo>
                  <a:pt x="54984" y="75443"/>
                </a:lnTo>
                <a:lnTo>
                  <a:pt x="59516" y="80775"/>
                </a:lnTo>
                <a:lnTo>
                  <a:pt x="62538" y="85600"/>
                </a:lnTo>
                <a:lnTo>
                  <a:pt x="64552" y="90087"/>
                </a:lnTo>
                <a:lnTo>
                  <a:pt x="65895" y="94348"/>
                </a:lnTo>
                <a:lnTo>
                  <a:pt x="68060" y="98459"/>
                </a:lnTo>
                <a:lnTo>
                  <a:pt x="70774" y="102470"/>
                </a:lnTo>
                <a:lnTo>
                  <a:pt x="73853" y="106413"/>
                </a:lnTo>
                <a:lnTo>
                  <a:pt x="77175" y="111582"/>
                </a:lnTo>
                <a:lnTo>
                  <a:pt x="80660" y="117568"/>
                </a:lnTo>
                <a:lnTo>
                  <a:pt x="84254" y="124099"/>
                </a:lnTo>
                <a:lnTo>
                  <a:pt x="89189" y="136073"/>
                </a:lnTo>
                <a:lnTo>
                  <a:pt x="95020" y="151675"/>
                </a:lnTo>
                <a:lnTo>
                  <a:pt x="101447" y="169697"/>
                </a:lnTo>
                <a:lnTo>
                  <a:pt x="105731" y="182981"/>
                </a:lnTo>
                <a:lnTo>
                  <a:pt x="108588" y="193108"/>
                </a:lnTo>
                <a:lnTo>
                  <a:pt x="110492" y="201129"/>
                </a:lnTo>
                <a:lnTo>
                  <a:pt x="113032" y="207746"/>
                </a:lnTo>
                <a:lnTo>
                  <a:pt x="115995" y="213428"/>
                </a:lnTo>
                <a:lnTo>
                  <a:pt x="122846" y="224105"/>
                </a:lnTo>
                <a:lnTo>
                  <a:pt x="125731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78"/>
          <p:cNvSpPr/>
          <p:nvPr/>
        </p:nvSpPr>
        <p:spPr>
          <a:xfrm>
            <a:off x="5294160" y="5166359"/>
            <a:ext cx="174274" cy="400051"/>
          </a:xfrm>
          <a:custGeom>
            <a:avLst/>
            <a:gdLst/>
            <a:ahLst/>
            <a:cxnLst/>
            <a:rect l="0" t="0" r="0" b="0"/>
            <a:pathLst>
              <a:path w="174274" h="400051">
                <a:moveTo>
                  <a:pt x="55080" y="0"/>
                </a:moveTo>
                <a:lnTo>
                  <a:pt x="36876" y="6068"/>
                </a:lnTo>
                <a:lnTo>
                  <a:pt x="31514" y="9126"/>
                </a:lnTo>
                <a:lnTo>
                  <a:pt x="27939" y="12434"/>
                </a:lnTo>
                <a:lnTo>
                  <a:pt x="22202" y="20801"/>
                </a:lnTo>
                <a:lnTo>
                  <a:pt x="21417" y="28718"/>
                </a:lnTo>
                <a:lnTo>
                  <a:pt x="21208" y="34385"/>
                </a:lnTo>
                <a:lnTo>
                  <a:pt x="19798" y="39434"/>
                </a:lnTo>
                <a:lnTo>
                  <a:pt x="14846" y="48430"/>
                </a:lnTo>
                <a:lnTo>
                  <a:pt x="11747" y="58957"/>
                </a:lnTo>
                <a:lnTo>
                  <a:pt x="8412" y="73595"/>
                </a:lnTo>
                <a:lnTo>
                  <a:pt x="4917" y="90973"/>
                </a:lnTo>
                <a:lnTo>
                  <a:pt x="2588" y="105099"/>
                </a:lnTo>
                <a:lnTo>
                  <a:pt x="1035" y="117056"/>
                </a:lnTo>
                <a:lnTo>
                  <a:pt x="0" y="127568"/>
                </a:lnTo>
                <a:lnTo>
                  <a:pt x="580" y="148546"/>
                </a:lnTo>
                <a:lnTo>
                  <a:pt x="7249" y="255496"/>
                </a:lnTo>
                <a:lnTo>
                  <a:pt x="7953" y="273201"/>
                </a:lnTo>
                <a:lnTo>
                  <a:pt x="10961" y="290085"/>
                </a:lnTo>
                <a:lnTo>
                  <a:pt x="15508" y="306420"/>
                </a:lnTo>
                <a:lnTo>
                  <a:pt x="21078" y="322390"/>
                </a:lnTo>
                <a:lnTo>
                  <a:pt x="24792" y="334307"/>
                </a:lnTo>
                <a:lnTo>
                  <a:pt x="27268" y="343521"/>
                </a:lnTo>
                <a:lnTo>
                  <a:pt x="28918" y="350934"/>
                </a:lnTo>
                <a:lnTo>
                  <a:pt x="32559" y="357146"/>
                </a:lnTo>
                <a:lnTo>
                  <a:pt x="37526" y="362558"/>
                </a:lnTo>
                <a:lnTo>
                  <a:pt x="43377" y="367435"/>
                </a:lnTo>
                <a:lnTo>
                  <a:pt x="49818" y="371957"/>
                </a:lnTo>
                <a:lnTo>
                  <a:pt x="56652" y="376242"/>
                </a:lnTo>
                <a:lnTo>
                  <a:pt x="63748" y="380368"/>
                </a:lnTo>
                <a:lnTo>
                  <a:pt x="69748" y="381849"/>
                </a:lnTo>
                <a:lnTo>
                  <a:pt x="75019" y="381566"/>
                </a:lnTo>
                <a:lnTo>
                  <a:pt x="79803" y="380107"/>
                </a:lnTo>
                <a:lnTo>
                  <a:pt x="84262" y="379135"/>
                </a:lnTo>
                <a:lnTo>
                  <a:pt x="88504" y="378487"/>
                </a:lnTo>
                <a:lnTo>
                  <a:pt x="92603" y="378055"/>
                </a:lnTo>
                <a:lnTo>
                  <a:pt x="96605" y="376497"/>
                </a:lnTo>
                <a:lnTo>
                  <a:pt x="100543" y="374188"/>
                </a:lnTo>
                <a:lnTo>
                  <a:pt x="104439" y="371379"/>
                </a:lnTo>
                <a:lnTo>
                  <a:pt x="128124" y="355290"/>
                </a:lnTo>
                <a:lnTo>
                  <a:pt x="135526" y="347350"/>
                </a:lnTo>
                <a:lnTo>
                  <a:pt x="141731" y="338247"/>
                </a:lnTo>
                <a:lnTo>
                  <a:pt x="152011" y="319242"/>
                </a:lnTo>
                <a:lnTo>
                  <a:pt x="160814" y="302329"/>
                </a:lnTo>
                <a:lnTo>
                  <a:pt x="164939" y="292993"/>
                </a:lnTo>
                <a:lnTo>
                  <a:pt x="168959" y="282959"/>
                </a:lnTo>
                <a:lnTo>
                  <a:pt x="172909" y="272459"/>
                </a:lnTo>
                <a:lnTo>
                  <a:pt x="174273" y="262920"/>
                </a:lnTo>
                <a:lnTo>
                  <a:pt x="173912" y="254020"/>
                </a:lnTo>
                <a:lnTo>
                  <a:pt x="172401" y="245547"/>
                </a:lnTo>
                <a:lnTo>
                  <a:pt x="170124" y="239898"/>
                </a:lnTo>
                <a:lnTo>
                  <a:pt x="167336" y="236132"/>
                </a:lnTo>
                <a:lnTo>
                  <a:pt x="159804" y="230088"/>
                </a:lnTo>
                <a:lnTo>
                  <a:pt x="155387" y="229262"/>
                </a:lnTo>
                <a:lnTo>
                  <a:pt x="152431" y="229041"/>
                </a:lnTo>
                <a:lnTo>
                  <a:pt x="147920" y="228894"/>
                </a:lnTo>
                <a:lnTo>
                  <a:pt x="127356" y="228639"/>
                </a:lnTo>
                <a:lnTo>
                  <a:pt x="124854" y="229896"/>
                </a:lnTo>
                <a:lnTo>
                  <a:pt x="121916" y="232004"/>
                </a:lnTo>
                <a:lnTo>
                  <a:pt x="118687" y="234679"/>
                </a:lnTo>
                <a:lnTo>
                  <a:pt x="115264" y="237733"/>
                </a:lnTo>
                <a:lnTo>
                  <a:pt x="108075" y="244513"/>
                </a:lnTo>
                <a:lnTo>
                  <a:pt x="105650" y="248098"/>
                </a:lnTo>
                <a:lnTo>
                  <a:pt x="100967" y="259213"/>
                </a:lnTo>
                <a:lnTo>
                  <a:pt x="98371" y="262979"/>
                </a:lnTo>
                <a:lnTo>
                  <a:pt x="95371" y="266759"/>
                </a:lnTo>
                <a:lnTo>
                  <a:pt x="92100" y="271820"/>
                </a:lnTo>
                <a:lnTo>
                  <a:pt x="88650" y="277733"/>
                </a:lnTo>
                <a:lnTo>
                  <a:pt x="85080" y="284216"/>
                </a:lnTo>
                <a:lnTo>
                  <a:pt x="81113" y="294805"/>
                </a:lnTo>
                <a:lnTo>
                  <a:pt x="80055" y="299407"/>
                </a:lnTo>
                <a:lnTo>
                  <a:pt x="75493" y="307907"/>
                </a:lnTo>
                <a:lnTo>
                  <a:pt x="72499" y="311951"/>
                </a:lnTo>
                <a:lnTo>
                  <a:pt x="69171" y="323219"/>
                </a:lnTo>
                <a:lnTo>
                  <a:pt x="67693" y="335423"/>
                </a:lnTo>
                <a:lnTo>
                  <a:pt x="67036" y="345080"/>
                </a:lnTo>
                <a:lnTo>
                  <a:pt x="66743" y="363766"/>
                </a:lnTo>
                <a:lnTo>
                  <a:pt x="66556" y="392883"/>
                </a:lnTo>
                <a:lnTo>
                  <a:pt x="67810" y="395272"/>
                </a:lnTo>
                <a:lnTo>
                  <a:pt x="69917" y="396865"/>
                </a:lnTo>
                <a:lnTo>
                  <a:pt x="77940" y="4000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79"/>
          <p:cNvSpPr/>
          <p:nvPr/>
        </p:nvSpPr>
        <p:spPr>
          <a:xfrm>
            <a:off x="5543550" y="5189219"/>
            <a:ext cx="80010" cy="342901"/>
          </a:xfrm>
          <a:custGeom>
            <a:avLst/>
            <a:gdLst/>
            <a:ahLst/>
            <a:cxnLst/>
            <a:rect l="0" t="0" r="0" b="0"/>
            <a:pathLst>
              <a:path w="80010" h="342901">
                <a:moveTo>
                  <a:pt x="0" y="0"/>
                </a:moveTo>
                <a:lnTo>
                  <a:pt x="0" y="6068"/>
                </a:lnTo>
                <a:lnTo>
                  <a:pt x="1270" y="10396"/>
                </a:lnTo>
                <a:lnTo>
                  <a:pt x="3386" y="15821"/>
                </a:lnTo>
                <a:lnTo>
                  <a:pt x="6067" y="21978"/>
                </a:lnTo>
                <a:lnTo>
                  <a:pt x="7854" y="29892"/>
                </a:lnTo>
                <a:lnTo>
                  <a:pt x="9046" y="38978"/>
                </a:lnTo>
                <a:lnTo>
                  <a:pt x="9841" y="48845"/>
                </a:lnTo>
                <a:lnTo>
                  <a:pt x="11641" y="57964"/>
                </a:lnTo>
                <a:lnTo>
                  <a:pt x="14110" y="66583"/>
                </a:lnTo>
                <a:lnTo>
                  <a:pt x="17027" y="74868"/>
                </a:lnTo>
                <a:lnTo>
                  <a:pt x="18971" y="82932"/>
                </a:lnTo>
                <a:lnTo>
                  <a:pt x="20267" y="90849"/>
                </a:lnTo>
                <a:lnTo>
                  <a:pt x="21132" y="98666"/>
                </a:lnTo>
                <a:lnTo>
                  <a:pt x="22978" y="106417"/>
                </a:lnTo>
                <a:lnTo>
                  <a:pt x="25478" y="114125"/>
                </a:lnTo>
                <a:lnTo>
                  <a:pt x="28416" y="121803"/>
                </a:lnTo>
                <a:lnTo>
                  <a:pt x="30373" y="129462"/>
                </a:lnTo>
                <a:lnTo>
                  <a:pt x="31679" y="137108"/>
                </a:lnTo>
                <a:lnTo>
                  <a:pt x="32549" y="144746"/>
                </a:lnTo>
                <a:lnTo>
                  <a:pt x="35669" y="157457"/>
                </a:lnTo>
                <a:lnTo>
                  <a:pt x="40289" y="173552"/>
                </a:lnTo>
                <a:lnTo>
                  <a:pt x="45909" y="191901"/>
                </a:lnTo>
                <a:lnTo>
                  <a:pt x="50926" y="210485"/>
                </a:lnTo>
                <a:lnTo>
                  <a:pt x="55540" y="229223"/>
                </a:lnTo>
                <a:lnTo>
                  <a:pt x="59887" y="248065"/>
                </a:lnTo>
                <a:lnTo>
                  <a:pt x="62784" y="261897"/>
                </a:lnTo>
                <a:lnTo>
                  <a:pt x="64716" y="272388"/>
                </a:lnTo>
                <a:lnTo>
                  <a:pt x="66004" y="280652"/>
                </a:lnTo>
                <a:lnTo>
                  <a:pt x="66862" y="289972"/>
                </a:lnTo>
                <a:lnTo>
                  <a:pt x="67435" y="299995"/>
                </a:lnTo>
                <a:lnTo>
                  <a:pt x="68240" y="325531"/>
                </a:lnTo>
                <a:lnTo>
                  <a:pt x="68353" y="331321"/>
                </a:lnTo>
                <a:lnTo>
                  <a:pt x="69699" y="335181"/>
                </a:lnTo>
                <a:lnTo>
                  <a:pt x="71866" y="337754"/>
                </a:lnTo>
                <a:lnTo>
                  <a:pt x="80009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80"/>
          <p:cNvSpPr/>
          <p:nvPr/>
        </p:nvSpPr>
        <p:spPr>
          <a:xfrm>
            <a:off x="3022618" y="5384240"/>
            <a:ext cx="211871" cy="445061"/>
          </a:xfrm>
          <a:custGeom>
            <a:avLst/>
            <a:gdLst/>
            <a:ahLst/>
            <a:cxnLst/>
            <a:rect l="0" t="0" r="0" b="0"/>
            <a:pathLst>
              <a:path w="211871" h="445061">
                <a:moveTo>
                  <a:pt x="52052" y="102160"/>
                </a:moveTo>
                <a:lnTo>
                  <a:pt x="58120" y="90024"/>
                </a:lnTo>
                <a:lnTo>
                  <a:pt x="64485" y="80679"/>
                </a:lnTo>
                <a:lnTo>
                  <a:pt x="67961" y="76409"/>
                </a:lnTo>
                <a:lnTo>
                  <a:pt x="71547" y="72293"/>
                </a:lnTo>
                <a:lnTo>
                  <a:pt x="75209" y="68278"/>
                </a:lnTo>
                <a:lnTo>
                  <a:pt x="78920" y="64332"/>
                </a:lnTo>
                <a:lnTo>
                  <a:pt x="83934" y="60431"/>
                </a:lnTo>
                <a:lnTo>
                  <a:pt x="89817" y="56560"/>
                </a:lnTo>
                <a:lnTo>
                  <a:pt x="96278" y="52710"/>
                </a:lnTo>
                <a:lnTo>
                  <a:pt x="103126" y="47603"/>
                </a:lnTo>
                <a:lnTo>
                  <a:pt x="110231" y="41659"/>
                </a:lnTo>
                <a:lnTo>
                  <a:pt x="123629" y="29550"/>
                </a:lnTo>
                <a:lnTo>
                  <a:pt x="133817" y="19935"/>
                </a:lnTo>
                <a:lnTo>
                  <a:pt x="140852" y="15593"/>
                </a:lnTo>
                <a:lnTo>
                  <a:pt x="149352" y="11429"/>
                </a:lnTo>
                <a:lnTo>
                  <a:pt x="172166" y="1687"/>
                </a:lnTo>
                <a:lnTo>
                  <a:pt x="178672" y="355"/>
                </a:lnTo>
                <a:lnTo>
                  <a:pt x="182185" y="0"/>
                </a:lnTo>
                <a:lnTo>
                  <a:pt x="184528" y="1033"/>
                </a:lnTo>
                <a:lnTo>
                  <a:pt x="186089" y="2992"/>
                </a:lnTo>
                <a:lnTo>
                  <a:pt x="187130" y="5568"/>
                </a:lnTo>
                <a:lnTo>
                  <a:pt x="186554" y="8555"/>
                </a:lnTo>
                <a:lnTo>
                  <a:pt x="180945" y="18827"/>
                </a:lnTo>
                <a:lnTo>
                  <a:pt x="179188" y="26176"/>
                </a:lnTo>
                <a:lnTo>
                  <a:pt x="176179" y="29914"/>
                </a:lnTo>
                <a:lnTo>
                  <a:pt x="171633" y="33676"/>
                </a:lnTo>
                <a:lnTo>
                  <a:pt x="166063" y="37453"/>
                </a:lnTo>
                <a:lnTo>
                  <a:pt x="159809" y="42512"/>
                </a:lnTo>
                <a:lnTo>
                  <a:pt x="153100" y="48425"/>
                </a:lnTo>
                <a:lnTo>
                  <a:pt x="146087" y="54906"/>
                </a:lnTo>
                <a:lnTo>
                  <a:pt x="136332" y="61767"/>
                </a:lnTo>
                <a:lnTo>
                  <a:pt x="124749" y="68881"/>
                </a:lnTo>
                <a:lnTo>
                  <a:pt x="111946" y="76164"/>
                </a:lnTo>
                <a:lnTo>
                  <a:pt x="102141" y="82289"/>
                </a:lnTo>
                <a:lnTo>
                  <a:pt x="94335" y="87643"/>
                </a:lnTo>
                <a:lnTo>
                  <a:pt x="87860" y="92481"/>
                </a:lnTo>
                <a:lnTo>
                  <a:pt x="82274" y="95707"/>
                </a:lnTo>
                <a:lnTo>
                  <a:pt x="77280" y="97858"/>
                </a:lnTo>
                <a:lnTo>
                  <a:pt x="72681" y="99292"/>
                </a:lnTo>
                <a:lnTo>
                  <a:pt x="68344" y="101518"/>
                </a:lnTo>
                <a:lnTo>
                  <a:pt x="64183" y="104272"/>
                </a:lnTo>
                <a:lnTo>
                  <a:pt x="60139" y="107378"/>
                </a:lnTo>
                <a:lnTo>
                  <a:pt x="54904" y="109448"/>
                </a:lnTo>
                <a:lnTo>
                  <a:pt x="48873" y="110828"/>
                </a:lnTo>
                <a:lnTo>
                  <a:pt x="42312" y="111749"/>
                </a:lnTo>
                <a:lnTo>
                  <a:pt x="35399" y="113632"/>
                </a:lnTo>
                <a:lnTo>
                  <a:pt x="28250" y="116158"/>
                </a:lnTo>
                <a:lnTo>
                  <a:pt x="10661" y="123269"/>
                </a:lnTo>
                <a:lnTo>
                  <a:pt x="9218" y="126393"/>
                </a:lnTo>
                <a:lnTo>
                  <a:pt x="7615" y="136636"/>
                </a:lnTo>
                <a:lnTo>
                  <a:pt x="644" y="187023"/>
                </a:lnTo>
                <a:lnTo>
                  <a:pt x="0" y="205725"/>
                </a:lnTo>
                <a:lnTo>
                  <a:pt x="841" y="223273"/>
                </a:lnTo>
                <a:lnTo>
                  <a:pt x="3891" y="252508"/>
                </a:lnTo>
                <a:lnTo>
                  <a:pt x="5247" y="269734"/>
                </a:lnTo>
                <a:lnTo>
                  <a:pt x="6879" y="276106"/>
                </a:lnTo>
                <a:lnTo>
                  <a:pt x="12078" y="286572"/>
                </a:lnTo>
                <a:lnTo>
                  <a:pt x="15242" y="289872"/>
                </a:lnTo>
                <a:lnTo>
                  <a:pt x="18622" y="292071"/>
                </a:lnTo>
                <a:lnTo>
                  <a:pt x="22145" y="293537"/>
                </a:lnTo>
                <a:lnTo>
                  <a:pt x="25764" y="293245"/>
                </a:lnTo>
                <a:lnTo>
                  <a:pt x="29447" y="291780"/>
                </a:lnTo>
                <a:lnTo>
                  <a:pt x="38414" y="286371"/>
                </a:lnTo>
                <a:lnTo>
                  <a:pt x="41690" y="282117"/>
                </a:lnTo>
                <a:lnTo>
                  <a:pt x="52103" y="267230"/>
                </a:lnTo>
                <a:lnTo>
                  <a:pt x="57166" y="260467"/>
                </a:lnTo>
                <a:lnTo>
                  <a:pt x="61811" y="254688"/>
                </a:lnTo>
                <a:lnTo>
                  <a:pt x="66178" y="249565"/>
                </a:lnTo>
                <a:lnTo>
                  <a:pt x="71629" y="244880"/>
                </a:lnTo>
                <a:lnTo>
                  <a:pt x="77803" y="240486"/>
                </a:lnTo>
                <a:lnTo>
                  <a:pt x="92707" y="230948"/>
                </a:lnTo>
                <a:lnTo>
                  <a:pt x="112030" y="218242"/>
                </a:lnTo>
                <a:lnTo>
                  <a:pt x="122518" y="212568"/>
                </a:lnTo>
                <a:lnTo>
                  <a:pt x="133319" y="207515"/>
                </a:lnTo>
                <a:lnTo>
                  <a:pt x="144330" y="202877"/>
                </a:lnTo>
                <a:lnTo>
                  <a:pt x="152940" y="199784"/>
                </a:lnTo>
                <a:lnTo>
                  <a:pt x="159951" y="197722"/>
                </a:lnTo>
                <a:lnTo>
                  <a:pt x="165894" y="196348"/>
                </a:lnTo>
                <a:lnTo>
                  <a:pt x="171127" y="196702"/>
                </a:lnTo>
                <a:lnTo>
                  <a:pt x="175885" y="198208"/>
                </a:lnTo>
                <a:lnTo>
                  <a:pt x="180327" y="200481"/>
                </a:lnTo>
                <a:lnTo>
                  <a:pt x="184559" y="203268"/>
                </a:lnTo>
                <a:lnTo>
                  <a:pt x="188650" y="206395"/>
                </a:lnTo>
                <a:lnTo>
                  <a:pt x="192647" y="209750"/>
                </a:lnTo>
                <a:lnTo>
                  <a:pt x="196582" y="213256"/>
                </a:lnTo>
                <a:lnTo>
                  <a:pt x="204341" y="220539"/>
                </a:lnTo>
                <a:lnTo>
                  <a:pt x="206918" y="224259"/>
                </a:lnTo>
                <a:lnTo>
                  <a:pt x="209781" y="231780"/>
                </a:lnTo>
                <a:lnTo>
                  <a:pt x="210544" y="238103"/>
                </a:lnTo>
                <a:lnTo>
                  <a:pt x="211053" y="246129"/>
                </a:lnTo>
                <a:lnTo>
                  <a:pt x="211393" y="255289"/>
                </a:lnTo>
                <a:lnTo>
                  <a:pt x="211870" y="292453"/>
                </a:lnTo>
                <a:lnTo>
                  <a:pt x="210667" y="302681"/>
                </a:lnTo>
                <a:lnTo>
                  <a:pt x="208596" y="310771"/>
                </a:lnTo>
                <a:lnTo>
                  <a:pt x="202907" y="324415"/>
                </a:lnTo>
                <a:lnTo>
                  <a:pt x="196145" y="338947"/>
                </a:lnTo>
                <a:lnTo>
                  <a:pt x="192564" y="347648"/>
                </a:lnTo>
                <a:lnTo>
                  <a:pt x="188906" y="357258"/>
                </a:lnTo>
                <a:lnTo>
                  <a:pt x="185198" y="367475"/>
                </a:lnTo>
                <a:lnTo>
                  <a:pt x="181456" y="375557"/>
                </a:lnTo>
                <a:lnTo>
                  <a:pt x="177691" y="382214"/>
                </a:lnTo>
                <a:lnTo>
                  <a:pt x="173911" y="387923"/>
                </a:lnTo>
                <a:lnTo>
                  <a:pt x="167582" y="395538"/>
                </a:lnTo>
                <a:lnTo>
                  <a:pt x="159551" y="404426"/>
                </a:lnTo>
                <a:lnTo>
                  <a:pt x="134411" y="431054"/>
                </a:lnTo>
                <a:lnTo>
                  <a:pt x="131088" y="434452"/>
                </a:lnTo>
                <a:lnTo>
                  <a:pt x="109202" y="4450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81"/>
          <p:cNvSpPr/>
          <p:nvPr/>
        </p:nvSpPr>
        <p:spPr>
          <a:xfrm>
            <a:off x="3338043" y="5269254"/>
            <a:ext cx="170967" cy="308586"/>
          </a:xfrm>
          <a:custGeom>
            <a:avLst/>
            <a:gdLst/>
            <a:ahLst/>
            <a:cxnLst/>
            <a:rect l="0" t="0" r="0" b="0"/>
            <a:pathLst>
              <a:path w="170967" h="308586">
                <a:moveTo>
                  <a:pt x="90957" y="22835"/>
                </a:moveTo>
                <a:lnTo>
                  <a:pt x="84889" y="10700"/>
                </a:lnTo>
                <a:lnTo>
                  <a:pt x="81831" y="7125"/>
                </a:lnTo>
                <a:lnTo>
                  <a:pt x="78523" y="4742"/>
                </a:lnTo>
                <a:lnTo>
                  <a:pt x="75048" y="3153"/>
                </a:lnTo>
                <a:lnTo>
                  <a:pt x="71460" y="2094"/>
                </a:lnTo>
                <a:lnTo>
                  <a:pt x="67799" y="1388"/>
                </a:lnTo>
                <a:lnTo>
                  <a:pt x="58866" y="254"/>
                </a:lnTo>
                <a:lnTo>
                  <a:pt x="55592" y="161"/>
                </a:lnTo>
                <a:lnTo>
                  <a:pt x="31109" y="0"/>
                </a:lnTo>
                <a:lnTo>
                  <a:pt x="28199" y="1262"/>
                </a:lnTo>
                <a:lnTo>
                  <a:pt x="26258" y="3373"/>
                </a:lnTo>
                <a:lnTo>
                  <a:pt x="23143" y="9819"/>
                </a:lnTo>
                <a:lnTo>
                  <a:pt x="19331" y="14087"/>
                </a:lnTo>
                <a:lnTo>
                  <a:pt x="16536" y="17003"/>
                </a:lnTo>
                <a:lnTo>
                  <a:pt x="14673" y="20217"/>
                </a:lnTo>
                <a:lnTo>
                  <a:pt x="12603" y="27175"/>
                </a:lnTo>
                <a:lnTo>
                  <a:pt x="11683" y="34501"/>
                </a:lnTo>
                <a:lnTo>
                  <a:pt x="11437" y="38232"/>
                </a:lnTo>
                <a:lnTo>
                  <a:pt x="10004" y="41990"/>
                </a:lnTo>
                <a:lnTo>
                  <a:pt x="5024" y="49552"/>
                </a:lnTo>
                <a:lnTo>
                  <a:pt x="3188" y="55887"/>
                </a:lnTo>
                <a:lnTo>
                  <a:pt x="1965" y="63920"/>
                </a:lnTo>
                <a:lnTo>
                  <a:pt x="1149" y="73085"/>
                </a:lnTo>
                <a:lnTo>
                  <a:pt x="605" y="83005"/>
                </a:lnTo>
                <a:lnTo>
                  <a:pt x="0" y="104187"/>
                </a:lnTo>
                <a:lnTo>
                  <a:pt x="1109" y="113900"/>
                </a:lnTo>
                <a:lnTo>
                  <a:pt x="3118" y="122915"/>
                </a:lnTo>
                <a:lnTo>
                  <a:pt x="5728" y="131465"/>
                </a:lnTo>
                <a:lnTo>
                  <a:pt x="8737" y="138436"/>
                </a:lnTo>
                <a:lnTo>
                  <a:pt x="12014" y="144352"/>
                </a:lnTo>
                <a:lnTo>
                  <a:pt x="15468" y="149567"/>
                </a:lnTo>
                <a:lnTo>
                  <a:pt x="19041" y="153043"/>
                </a:lnTo>
                <a:lnTo>
                  <a:pt x="22693" y="155360"/>
                </a:lnTo>
                <a:lnTo>
                  <a:pt x="26397" y="156905"/>
                </a:lnTo>
                <a:lnTo>
                  <a:pt x="30137" y="156665"/>
                </a:lnTo>
                <a:lnTo>
                  <a:pt x="33900" y="155235"/>
                </a:lnTo>
                <a:lnTo>
                  <a:pt x="42997" y="149883"/>
                </a:lnTo>
                <a:lnTo>
                  <a:pt x="47628" y="145764"/>
                </a:lnTo>
                <a:lnTo>
                  <a:pt x="53920" y="139701"/>
                </a:lnTo>
                <a:lnTo>
                  <a:pt x="60949" y="132772"/>
                </a:lnTo>
                <a:lnTo>
                  <a:pt x="63331" y="129147"/>
                </a:lnTo>
                <a:lnTo>
                  <a:pt x="65979" y="121732"/>
                </a:lnTo>
                <a:lnTo>
                  <a:pt x="70542" y="114203"/>
                </a:lnTo>
                <a:lnTo>
                  <a:pt x="73537" y="110417"/>
                </a:lnTo>
                <a:lnTo>
                  <a:pt x="75533" y="106623"/>
                </a:lnTo>
                <a:lnTo>
                  <a:pt x="77752" y="99021"/>
                </a:lnTo>
                <a:lnTo>
                  <a:pt x="82124" y="91409"/>
                </a:lnTo>
                <a:lnTo>
                  <a:pt x="85068" y="87601"/>
                </a:lnTo>
                <a:lnTo>
                  <a:pt x="87031" y="81253"/>
                </a:lnTo>
                <a:lnTo>
                  <a:pt x="88340" y="73210"/>
                </a:lnTo>
                <a:lnTo>
                  <a:pt x="89212" y="64039"/>
                </a:lnTo>
                <a:lnTo>
                  <a:pt x="89793" y="55384"/>
                </a:lnTo>
                <a:lnTo>
                  <a:pt x="90181" y="47074"/>
                </a:lnTo>
                <a:lnTo>
                  <a:pt x="90803" y="27624"/>
                </a:lnTo>
                <a:lnTo>
                  <a:pt x="92124" y="27297"/>
                </a:lnTo>
                <a:lnTo>
                  <a:pt x="94275" y="28350"/>
                </a:lnTo>
                <a:lnTo>
                  <a:pt x="96979" y="30322"/>
                </a:lnTo>
                <a:lnTo>
                  <a:pt x="100052" y="32906"/>
                </a:lnTo>
                <a:lnTo>
                  <a:pt x="103370" y="35900"/>
                </a:lnTo>
                <a:lnTo>
                  <a:pt x="106852" y="39165"/>
                </a:lnTo>
                <a:lnTo>
                  <a:pt x="110443" y="41342"/>
                </a:lnTo>
                <a:lnTo>
                  <a:pt x="114108" y="42793"/>
                </a:lnTo>
                <a:lnTo>
                  <a:pt x="117821" y="43760"/>
                </a:lnTo>
                <a:lnTo>
                  <a:pt x="121566" y="45675"/>
                </a:lnTo>
                <a:lnTo>
                  <a:pt x="125333" y="48222"/>
                </a:lnTo>
                <a:lnTo>
                  <a:pt x="129114" y="51190"/>
                </a:lnTo>
                <a:lnTo>
                  <a:pt x="131635" y="55708"/>
                </a:lnTo>
                <a:lnTo>
                  <a:pt x="133316" y="61260"/>
                </a:lnTo>
                <a:lnTo>
                  <a:pt x="134436" y="67502"/>
                </a:lnTo>
                <a:lnTo>
                  <a:pt x="136453" y="75474"/>
                </a:lnTo>
                <a:lnTo>
                  <a:pt x="139067" y="84597"/>
                </a:lnTo>
                <a:lnTo>
                  <a:pt x="145359" y="104895"/>
                </a:lnTo>
                <a:lnTo>
                  <a:pt x="152389" y="126617"/>
                </a:lnTo>
                <a:lnTo>
                  <a:pt x="156041" y="142823"/>
                </a:lnTo>
                <a:lnTo>
                  <a:pt x="159746" y="162517"/>
                </a:lnTo>
                <a:lnTo>
                  <a:pt x="163487" y="184536"/>
                </a:lnTo>
                <a:lnTo>
                  <a:pt x="165980" y="208106"/>
                </a:lnTo>
                <a:lnTo>
                  <a:pt x="167642" y="232709"/>
                </a:lnTo>
                <a:lnTo>
                  <a:pt x="170966" y="3085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82"/>
          <p:cNvSpPr/>
          <p:nvPr/>
        </p:nvSpPr>
        <p:spPr>
          <a:xfrm>
            <a:off x="6206545" y="5111089"/>
            <a:ext cx="169564" cy="306731"/>
          </a:xfrm>
          <a:custGeom>
            <a:avLst/>
            <a:gdLst/>
            <a:ahLst/>
            <a:cxnLst/>
            <a:rect l="0" t="0" r="0" b="0"/>
            <a:pathLst>
              <a:path w="169564" h="306731">
                <a:moveTo>
                  <a:pt x="22805" y="43840"/>
                </a:moveTo>
                <a:lnTo>
                  <a:pt x="41008" y="37773"/>
                </a:lnTo>
                <a:lnTo>
                  <a:pt x="47640" y="35985"/>
                </a:lnTo>
                <a:lnTo>
                  <a:pt x="53331" y="34793"/>
                </a:lnTo>
                <a:lnTo>
                  <a:pt x="58396" y="33999"/>
                </a:lnTo>
                <a:lnTo>
                  <a:pt x="64312" y="30930"/>
                </a:lnTo>
                <a:lnTo>
                  <a:pt x="70796" y="26343"/>
                </a:lnTo>
                <a:lnTo>
                  <a:pt x="77659" y="20746"/>
                </a:lnTo>
                <a:lnTo>
                  <a:pt x="87314" y="17014"/>
                </a:lnTo>
                <a:lnTo>
                  <a:pt x="98831" y="14526"/>
                </a:lnTo>
                <a:lnTo>
                  <a:pt x="111589" y="12868"/>
                </a:lnTo>
                <a:lnTo>
                  <a:pt x="120094" y="10492"/>
                </a:lnTo>
                <a:lnTo>
                  <a:pt x="125764" y="7638"/>
                </a:lnTo>
                <a:lnTo>
                  <a:pt x="134864" y="0"/>
                </a:lnTo>
                <a:lnTo>
                  <a:pt x="130373" y="4746"/>
                </a:lnTo>
                <a:lnTo>
                  <a:pt x="127536" y="6347"/>
                </a:lnTo>
                <a:lnTo>
                  <a:pt x="124376" y="7415"/>
                </a:lnTo>
                <a:lnTo>
                  <a:pt x="120999" y="8126"/>
                </a:lnTo>
                <a:lnTo>
                  <a:pt x="114937" y="11141"/>
                </a:lnTo>
                <a:lnTo>
                  <a:pt x="107087" y="15691"/>
                </a:lnTo>
                <a:lnTo>
                  <a:pt x="98043" y="21264"/>
                </a:lnTo>
                <a:lnTo>
                  <a:pt x="90743" y="26250"/>
                </a:lnTo>
                <a:lnTo>
                  <a:pt x="84607" y="30843"/>
                </a:lnTo>
                <a:lnTo>
                  <a:pt x="79246" y="35176"/>
                </a:lnTo>
                <a:lnTo>
                  <a:pt x="73132" y="39334"/>
                </a:lnTo>
                <a:lnTo>
                  <a:pt x="66517" y="43376"/>
                </a:lnTo>
                <a:lnTo>
                  <a:pt x="59566" y="47341"/>
                </a:lnTo>
                <a:lnTo>
                  <a:pt x="51122" y="51254"/>
                </a:lnTo>
                <a:lnTo>
                  <a:pt x="41683" y="55133"/>
                </a:lnTo>
                <a:lnTo>
                  <a:pt x="17361" y="64416"/>
                </a:lnTo>
                <a:lnTo>
                  <a:pt x="14096" y="66447"/>
                </a:lnTo>
                <a:lnTo>
                  <a:pt x="10649" y="69071"/>
                </a:lnTo>
                <a:lnTo>
                  <a:pt x="7081" y="72091"/>
                </a:lnTo>
                <a:lnTo>
                  <a:pt x="4702" y="79184"/>
                </a:lnTo>
                <a:lnTo>
                  <a:pt x="3117" y="88993"/>
                </a:lnTo>
                <a:lnTo>
                  <a:pt x="2059" y="100612"/>
                </a:lnTo>
                <a:lnTo>
                  <a:pt x="1354" y="110898"/>
                </a:lnTo>
                <a:lnTo>
                  <a:pt x="884" y="120295"/>
                </a:lnTo>
                <a:lnTo>
                  <a:pt x="223" y="142270"/>
                </a:lnTo>
                <a:lnTo>
                  <a:pt x="0" y="155006"/>
                </a:lnTo>
                <a:lnTo>
                  <a:pt x="3356" y="160134"/>
                </a:lnTo>
                <a:lnTo>
                  <a:pt x="6028" y="163280"/>
                </a:lnTo>
                <a:lnTo>
                  <a:pt x="9081" y="165376"/>
                </a:lnTo>
                <a:lnTo>
                  <a:pt x="12385" y="166775"/>
                </a:lnTo>
                <a:lnTo>
                  <a:pt x="15858" y="167706"/>
                </a:lnTo>
                <a:lnTo>
                  <a:pt x="19444" y="167058"/>
                </a:lnTo>
                <a:lnTo>
                  <a:pt x="23104" y="165355"/>
                </a:lnTo>
                <a:lnTo>
                  <a:pt x="26814" y="162951"/>
                </a:lnTo>
                <a:lnTo>
                  <a:pt x="31828" y="160077"/>
                </a:lnTo>
                <a:lnTo>
                  <a:pt x="44171" y="153498"/>
                </a:lnTo>
                <a:lnTo>
                  <a:pt x="51019" y="148696"/>
                </a:lnTo>
                <a:lnTo>
                  <a:pt x="58124" y="142954"/>
                </a:lnTo>
                <a:lnTo>
                  <a:pt x="65401" y="136586"/>
                </a:lnTo>
                <a:lnTo>
                  <a:pt x="71522" y="132341"/>
                </a:lnTo>
                <a:lnTo>
                  <a:pt x="76873" y="129511"/>
                </a:lnTo>
                <a:lnTo>
                  <a:pt x="81710" y="127624"/>
                </a:lnTo>
                <a:lnTo>
                  <a:pt x="87475" y="126366"/>
                </a:lnTo>
                <a:lnTo>
                  <a:pt x="93858" y="125527"/>
                </a:lnTo>
                <a:lnTo>
                  <a:pt x="100654" y="124969"/>
                </a:lnTo>
                <a:lnTo>
                  <a:pt x="106454" y="124596"/>
                </a:lnTo>
                <a:lnTo>
                  <a:pt x="116286" y="124182"/>
                </a:lnTo>
                <a:lnTo>
                  <a:pt x="140800" y="123916"/>
                </a:lnTo>
                <a:lnTo>
                  <a:pt x="150600" y="123880"/>
                </a:lnTo>
                <a:lnTo>
                  <a:pt x="153722" y="125140"/>
                </a:lnTo>
                <a:lnTo>
                  <a:pt x="155802" y="127250"/>
                </a:lnTo>
                <a:lnTo>
                  <a:pt x="159385" y="132981"/>
                </a:lnTo>
                <a:lnTo>
                  <a:pt x="162118" y="136288"/>
                </a:lnTo>
                <a:lnTo>
                  <a:pt x="165210" y="139762"/>
                </a:lnTo>
                <a:lnTo>
                  <a:pt x="167271" y="143348"/>
                </a:lnTo>
                <a:lnTo>
                  <a:pt x="169563" y="150719"/>
                </a:lnTo>
                <a:lnTo>
                  <a:pt x="168903" y="157003"/>
                </a:lnTo>
                <a:lnTo>
                  <a:pt x="167193" y="165002"/>
                </a:lnTo>
                <a:lnTo>
                  <a:pt x="164784" y="174145"/>
                </a:lnTo>
                <a:lnTo>
                  <a:pt x="163178" y="181510"/>
                </a:lnTo>
                <a:lnTo>
                  <a:pt x="162107" y="187690"/>
                </a:lnTo>
                <a:lnTo>
                  <a:pt x="161393" y="193080"/>
                </a:lnTo>
                <a:lnTo>
                  <a:pt x="158376" y="200484"/>
                </a:lnTo>
                <a:lnTo>
                  <a:pt x="153826" y="209229"/>
                </a:lnTo>
                <a:lnTo>
                  <a:pt x="148252" y="218870"/>
                </a:lnTo>
                <a:lnTo>
                  <a:pt x="141996" y="229107"/>
                </a:lnTo>
                <a:lnTo>
                  <a:pt x="128272" y="250641"/>
                </a:lnTo>
                <a:lnTo>
                  <a:pt x="121056" y="259177"/>
                </a:lnTo>
                <a:lnTo>
                  <a:pt x="113706" y="266138"/>
                </a:lnTo>
                <a:lnTo>
                  <a:pt x="106265" y="272049"/>
                </a:lnTo>
                <a:lnTo>
                  <a:pt x="100035" y="277259"/>
                </a:lnTo>
                <a:lnTo>
                  <a:pt x="94612" y="282003"/>
                </a:lnTo>
                <a:lnTo>
                  <a:pt x="85198" y="290660"/>
                </a:lnTo>
                <a:lnTo>
                  <a:pt x="76782" y="298742"/>
                </a:lnTo>
                <a:lnTo>
                  <a:pt x="72760" y="301405"/>
                </a:lnTo>
                <a:lnTo>
                  <a:pt x="68808" y="303180"/>
                </a:lnTo>
                <a:lnTo>
                  <a:pt x="64904" y="304363"/>
                </a:lnTo>
                <a:lnTo>
                  <a:pt x="61030" y="305152"/>
                </a:lnTo>
                <a:lnTo>
                  <a:pt x="57178" y="305678"/>
                </a:lnTo>
                <a:lnTo>
                  <a:pt x="34234" y="3067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83"/>
          <p:cNvSpPr/>
          <p:nvPr/>
        </p:nvSpPr>
        <p:spPr>
          <a:xfrm>
            <a:off x="6389872" y="5011684"/>
            <a:ext cx="182379" cy="280406"/>
          </a:xfrm>
          <a:custGeom>
            <a:avLst/>
            <a:gdLst/>
            <a:ahLst/>
            <a:cxnLst/>
            <a:rect l="0" t="0" r="0" b="0"/>
            <a:pathLst>
              <a:path w="182379" h="280406">
                <a:moveTo>
                  <a:pt x="182378" y="40375"/>
                </a:moveTo>
                <a:lnTo>
                  <a:pt x="176310" y="28240"/>
                </a:lnTo>
                <a:lnTo>
                  <a:pt x="173252" y="23395"/>
                </a:lnTo>
                <a:lnTo>
                  <a:pt x="169944" y="18895"/>
                </a:lnTo>
                <a:lnTo>
                  <a:pt x="166468" y="14625"/>
                </a:lnTo>
                <a:lnTo>
                  <a:pt x="162882" y="11779"/>
                </a:lnTo>
                <a:lnTo>
                  <a:pt x="159220" y="9881"/>
                </a:lnTo>
                <a:lnTo>
                  <a:pt x="155509" y="8616"/>
                </a:lnTo>
                <a:lnTo>
                  <a:pt x="150496" y="6502"/>
                </a:lnTo>
                <a:lnTo>
                  <a:pt x="144612" y="3823"/>
                </a:lnTo>
                <a:lnTo>
                  <a:pt x="138151" y="767"/>
                </a:lnTo>
                <a:lnTo>
                  <a:pt x="132574" y="0"/>
                </a:lnTo>
                <a:lnTo>
                  <a:pt x="127585" y="759"/>
                </a:lnTo>
                <a:lnTo>
                  <a:pt x="122989" y="2534"/>
                </a:lnTo>
                <a:lnTo>
                  <a:pt x="118655" y="3718"/>
                </a:lnTo>
                <a:lnTo>
                  <a:pt x="114496" y="4507"/>
                </a:lnTo>
                <a:lnTo>
                  <a:pt x="110453" y="5033"/>
                </a:lnTo>
                <a:lnTo>
                  <a:pt x="106488" y="6654"/>
                </a:lnTo>
                <a:lnTo>
                  <a:pt x="102575" y="9005"/>
                </a:lnTo>
                <a:lnTo>
                  <a:pt x="98696" y="11841"/>
                </a:lnTo>
                <a:lnTo>
                  <a:pt x="94839" y="13733"/>
                </a:lnTo>
                <a:lnTo>
                  <a:pt x="90999" y="14994"/>
                </a:lnTo>
                <a:lnTo>
                  <a:pt x="87168" y="15835"/>
                </a:lnTo>
                <a:lnTo>
                  <a:pt x="78265" y="22745"/>
                </a:lnTo>
                <a:lnTo>
                  <a:pt x="65979" y="33701"/>
                </a:lnTo>
                <a:lnTo>
                  <a:pt x="28509" y="69301"/>
                </a:lnTo>
                <a:lnTo>
                  <a:pt x="18839" y="78709"/>
                </a:lnTo>
                <a:lnTo>
                  <a:pt x="12392" y="86251"/>
                </a:lnTo>
                <a:lnTo>
                  <a:pt x="8094" y="92550"/>
                </a:lnTo>
                <a:lnTo>
                  <a:pt x="5229" y="98018"/>
                </a:lnTo>
                <a:lnTo>
                  <a:pt x="3317" y="104204"/>
                </a:lnTo>
                <a:lnTo>
                  <a:pt x="2044" y="110868"/>
                </a:lnTo>
                <a:lnTo>
                  <a:pt x="1196" y="117850"/>
                </a:lnTo>
                <a:lnTo>
                  <a:pt x="630" y="123776"/>
                </a:lnTo>
                <a:lnTo>
                  <a:pt x="252" y="128996"/>
                </a:lnTo>
                <a:lnTo>
                  <a:pt x="0" y="133745"/>
                </a:lnTo>
                <a:lnTo>
                  <a:pt x="1103" y="138182"/>
                </a:lnTo>
                <a:lnTo>
                  <a:pt x="5714" y="146498"/>
                </a:lnTo>
                <a:lnTo>
                  <a:pt x="8722" y="149224"/>
                </a:lnTo>
                <a:lnTo>
                  <a:pt x="11998" y="151041"/>
                </a:lnTo>
                <a:lnTo>
                  <a:pt x="20311" y="153958"/>
                </a:lnTo>
                <a:lnTo>
                  <a:pt x="24835" y="154356"/>
                </a:lnTo>
                <a:lnTo>
                  <a:pt x="27819" y="154463"/>
                </a:lnTo>
                <a:lnTo>
                  <a:pt x="31079" y="153264"/>
                </a:lnTo>
                <a:lnTo>
                  <a:pt x="34521" y="151194"/>
                </a:lnTo>
                <a:lnTo>
                  <a:pt x="38087" y="148545"/>
                </a:lnTo>
                <a:lnTo>
                  <a:pt x="41733" y="146778"/>
                </a:lnTo>
                <a:lnTo>
                  <a:pt x="45435" y="145601"/>
                </a:lnTo>
                <a:lnTo>
                  <a:pt x="49172" y="144815"/>
                </a:lnTo>
                <a:lnTo>
                  <a:pt x="54204" y="143022"/>
                </a:lnTo>
                <a:lnTo>
                  <a:pt x="60099" y="140557"/>
                </a:lnTo>
                <a:lnTo>
                  <a:pt x="66568" y="137643"/>
                </a:lnTo>
                <a:lnTo>
                  <a:pt x="70881" y="134430"/>
                </a:lnTo>
                <a:lnTo>
                  <a:pt x="73757" y="131019"/>
                </a:lnTo>
                <a:lnTo>
                  <a:pt x="78222" y="123842"/>
                </a:lnTo>
                <a:lnTo>
                  <a:pt x="81190" y="120150"/>
                </a:lnTo>
                <a:lnTo>
                  <a:pt x="84440" y="116418"/>
                </a:lnTo>
                <a:lnTo>
                  <a:pt x="87876" y="112660"/>
                </a:lnTo>
                <a:lnTo>
                  <a:pt x="95080" y="105099"/>
                </a:lnTo>
                <a:lnTo>
                  <a:pt x="98779" y="100034"/>
                </a:lnTo>
                <a:lnTo>
                  <a:pt x="102515" y="94118"/>
                </a:lnTo>
                <a:lnTo>
                  <a:pt x="106276" y="87634"/>
                </a:lnTo>
                <a:lnTo>
                  <a:pt x="110053" y="82041"/>
                </a:lnTo>
                <a:lnTo>
                  <a:pt x="113841" y="77042"/>
                </a:lnTo>
                <a:lnTo>
                  <a:pt x="117636" y="72440"/>
                </a:lnTo>
                <a:lnTo>
                  <a:pt x="120167" y="66832"/>
                </a:lnTo>
                <a:lnTo>
                  <a:pt x="121854" y="60553"/>
                </a:lnTo>
                <a:lnTo>
                  <a:pt x="124561" y="44361"/>
                </a:lnTo>
                <a:lnTo>
                  <a:pt x="124783" y="44303"/>
                </a:lnTo>
                <a:lnTo>
                  <a:pt x="125030" y="47624"/>
                </a:lnTo>
                <a:lnTo>
                  <a:pt x="126366" y="51558"/>
                </a:lnTo>
                <a:lnTo>
                  <a:pt x="128527" y="56720"/>
                </a:lnTo>
                <a:lnTo>
                  <a:pt x="131237" y="62702"/>
                </a:lnTo>
                <a:lnTo>
                  <a:pt x="133044" y="70500"/>
                </a:lnTo>
                <a:lnTo>
                  <a:pt x="134249" y="79508"/>
                </a:lnTo>
                <a:lnTo>
                  <a:pt x="135052" y="89324"/>
                </a:lnTo>
                <a:lnTo>
                  <a:pt x="136857" y="103488"/>
                </a:lnTo>
                <a:lnTo>
                  <a:pt x="142249" y="139546"/>
                </a:lnTo>
                <a:lnTo>
                  <a:pt x="144195" y="162369"/>
                </a:lnTo>
                <a:lnTo>
                  <a:pt x="145493" y="187744"/>
                </a:lnTo>
                <a:lnTo>
                  <a:pt x="146358" y="214821"/>
                </a:lnTo>
                <a:lnTo>
                  <a:pt x="148204" y="234143"/>
                </a:lnTo>
                <a:lnTo>
                  <a:pt x="150706" y="248294"/>
                </a:lnTo>
                <a:lnTo>
                  <a:pt x="159518" y="28040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84"/>
          <p:cNvSpPr/>
          <p:nvPr/>
        </p:nvSpPr>
        <p:spPr>
          <a:xfrm>
            <a:off x="2708914" y="4160520"/>
            <a:ext cx="123952" cy="285733"/>
          </a:xfrm>
          <a:custGeom>
            <a:avLst/>
            <a:gdLst/>
            <a:ahLst/>
            <a:cxnLst/>
            <a:rect l="0" t="0" r="0" b="0"/>
            <a:pathLst>
              <a:path w="123952" h="285733">
                <a:moveTo>
                  <a:pt x="22856" y="0"/>
                </a:moveTo>
                <a:lnTo>
                  <a:pt x="16788" y="18203"/>
                </a:lnTo>
                <a:lnTo>
                  <a:pt x="15000" y="24835"/>
                </a:lnTo>
                <a:lnTo>
                  <a:pt x="13809" y="30526"/>
                </a:lnTo>
                <a:lnTo>
                  <a:pt x="13014" y="35591"/>
                </a:lnTo>
                <a:lnTo>
                  <a:pt x="11215" y="40237"/>
                </a:lnTo>
                <a:lnTo>
                  <a:pt x="8745" y="44605"/>
                </a:lnTo>
                <a:lnTo>
                  <a:pt x="5829" y="48786"/>
                </a:lnTo>
                <a:lnTo>
                  <a:pt x="3884" y="55384"/>
                </a:lnTo>
                <a:lnTo>
                  <a:pt x="2588" y="63592"/>
                </a:lnTo>
                <a:lnTo>
                  <a:pt x="1724" y="72875"/>
                </a:lnTo>
                <a:lnTo>
                  <a:pt x="1148" y="80333"/>
                </a:lnTo>
                <a:lnTo>
                  <a:pt x="764" y="86575"/>
                </a:lnTo>
                <a:lnTo>
                  <a:pt x="508" y="92007"/>
                </a:lnTo>
                <a:lnTo>
                  <a:pt x="223" y="108202"/>
                </a:lnTo>
                <a:lnTo>
                  <a:pt x="0" y="207363"/>
                </a:lnTo>
                <a:lnTo>
                  <a:pt x="1268" y="215711"/>
                </a:lnTo>
                <a:lnTo>
                  <a:pt x="3384" y="226357"/>
                </a:lnTo>
                <a:lnTo>
                  <a:pt x="6064" y="238535"/>
                </a:lnTo>
                <a:lnTo>
                  <a:pt x="9122" y="246653"/>
                </a:lnTo>
                <a:lnTo>
                  <a:pt x="12430" y="252065"/>
                </a:lnTo>
                <a:lnTo>
                  <a:pt x="15905" y="255674"/>
                </a:lnTo>
                <a:lnTo>
                  <a:pt x="18222" y="259348"/>
                </a:lnTo>
                <a:lnTo>
                  <a:pt x="20796" y="266819"/>
                </a:lnTo>
                <a:lnTo>
                  <a:pt x="22753" y="270589"/>
                </a:lnTo>
                <a:lnTo>
                  <a:pt x="25327" y="274373"/>
                </a:lnTo>
                <a:lnTo>
                  <a:pt x="32516" y="283502"/>
                </a:lnTo>
                <a:lnTo>
                  <a:pt x="34376" y="284251"/>
                </a:lnTo>
                <a:lnTo>
                  <a:pt x="36886" y="284751"/>
                </a:lnTo>
                <a:lnTo>
                  <a:pt x="39829" y="285083"/>
                </a:lnTo>
                <a:lnTo>
                  <a:pt x="43061" y="285306"/>
                </a:lnTo>
                <a:lnTo>
                  <a:pt x="46486" y="285453"/>
                </a:lnTo>
                <a:lnTo>
                  <a:pt x="55040" y="285691"/>
                </a:lnTo>
                <a:lnTo>
                  <a:pt x="62590" y="285732"/>
                </a:lnTo>
                <a:lnTo>
                  <a:pt x="65855" y="284468"/>
                </a:lnTo>
                <a:lnTo>
                  <a:pt x="69302" y="282355"/>
                </a:lnTo>
                <a:lnTo>
                  <a:pt x="72870" y="279676"/>
                </a:lnTo>
                <a:lnTo>
                  <a:pt x="76518" y="276621"/>
                </a:lnTo>
                <a:lnTo>
                  <a:pt x="80221" y="273314"/>
                </a:lnTo>
                <a:lnTo>
                  <a:pt x="83959" y="269839"/>
                </a:lnTo>
                <a:lnTo>
                  <a:pt x="86451" y="266253"/>
                </a:lnTo>
                <a:lnTo>
                  <a:pt x="89220" y="258881"/>
                </a:lnTo>
                <a:lnTo>
                  <a:pt x="91229" y="255137"/>
                </a:lnTo>
                <a:lnTo>
                  <a:pt x="93838" y="251371"/>
                </a:lnTo>
                <a:lnTo>
                  <a:pt x="96847" y="247591"/>
                </a:lnTo>
                <a:lnTo>
                  <a:pt x="100123" y="242530"/>
                </a:lnTo>
                <a:lnTo>
                  <a:pt x="103577" y="236617"/>
                </a:lnTo>
                <a:lnTo>
                  <a:pt x="107150" y="230134"/>
                </a:lnTo>
                <a:lnTo>
                  <a:pt x="109532" y="224543"/>
                </a:lnTo>
                <a:lnTo>
                  <a:pt x="111120" y="219545"/>
                </a:lnTo>
                <a:lnTo>
                  <a:pt x="112178" y="214943"/>
                </a:lnTo>
                <a:lnTo>
                  <a:pt x="114154" y="210605"/>
                </a:lnTo>
                <a:lnTo>
                  <a:pt x="116741" y="206443"/>
                </a:lnTo>
                <a:lnTo>
                  <a:pt x="119736" y="202399"/>
                </a:lnTo>
                <a:lnTo>
                  <a:pt x="121733" y="197162"/>
                </a:lnTo>
                <a:lnTo>
                  <a:pt x="123064" y="191131"/>
                </a:lnTo>
                <a:lnTo>
                  <a:pt x="123951" y="184571"/>
                </a:lnTo>
                <a:lnTo>
                  <a:pt x="123273" y="177657"/>
                </a:lnTo>
                <a:lnTo>
                  <a:pt x="121550" y="170508"/>
                </a:lnTo>
                <a:lnTo>
                  <a:pt x="119132" y="163202"/>
                </a:lnTo>
                <a:lnTo>
                  <a:pt x="116250" y="157061"/>
                </a:lnTo>
                <a:lnTo>
                  <a:pt x="113058" y="151697"/>
                </a:lnTo>
                <a:lnTo>
                  <a:pt x="109661" y="146851"/>
                </a:lnTo>
                <a:lnTo>
                  <a:pt x="106126" y="144891"/>
                </a:lnTo>
                <a:lnTo>
                  <a:pt x="102499" y="144854"/>
                </a:lnTo>
                <a:lnTo>
                  <a:pt x="98811" y="146099"/>
                </a:lnTo>
                <a:lnTo>
                  <a:pt x="95083" y="146929"/>
                </a:lnTo>
                <a:lnTo>
                  <a:pt x="91327" y="147482"/>
                </a:lnTo>
                <a:lnTo>
                  <a:pt x="87553" y="147852"/>
                </a:lnTo>
                <a:lnTo>
                  <a:pt x="85037" y="149368"/>
                </a:lnTo>
                <a:lnTo>
                  <a:pt x="83360" y="151648"/>
                </a:lnTo>
                <a:lnTo>
                  <a:pt x="82242" y="154439"/>
                </a:lnTo>
                <a:lnTo>
                  <a:pt x="80226" y="157569"/>
                </a:lnTo>
                <a:lnTo>
                  <a:pt x="77613" y="160926"/>
                </a:lnTo>
                <a:lnTo>
                  <a:pt x="74600" y="164434"/>
                </a:lnTo>
                <a:lnTo>
                  <a:pt x="71322" y="169312"/>
                </a:lnTo>
                <a:lnTo>
                  <a:pt x="67867" y="175105"/>
                </a:lnTo>
                <a:lnTo>
                  <a:pt x="64293" y="181506"/>
                </a:lnTo>
                <a:lnTo>
                  <a:pt x="56935" y="195392"/>
                </a:lnTo>
                <a:lnTo>
                  <a:pt x="53196" y="202651"/>
                </a:lnTo>
                <a:lnTo>
                  <a:pt x="50702" y="210031"/>
                </a:lnTo>
                <a:lnTo>
                  <a:pt x="49040" y="217490"/>
                </a:lnTo>
                <a:lnTo>
                  <a:pt x="45716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85"/>
          <p:cNvSpPr/>
          <p:nvPr/>
        </p:nvSpPr>
        <p:spPr>
          <a:xfrm>
            <a:off x="2880360" y="4172713"/>
            <a:ext cx="130819" cy="193209"/>
          </a:xfrm>
          <a:custGeom>
            <a:avLst/>
            <a:gdLst/>
            <a:ahLst/>
            <a:cxnLst/>
            <a:rect l="0" t="0" r="0" b="0"/>
            <a:pathLst>
              <a:path w="130819" h="193209">
                <a:moveTo>
                  <a:pt x="0" y="33526"/>
                </a:moveTo>
                <a:lnTo>
                  <a:pt x="9841" y="33526"/>
                </a:lnTo>
                <a:lnTo>
                  <a:pt x="11640" y="36066"/>
                </a:lnTo>
                <a:lnTo>
                  <a:pt x="14110" y="40300"/>
                </a:lnTo>
                <a:lnTo>
                  <a:pt x="21131" y="53209"/>
                </a:lnTo>
                <a:lnTo>
                  <a:pt x="21707" y="56808"/>
                </a:lnTo>
                <a:lnTo>
                  <a:pt x="22091" y="61747"/>
                </a:lnTo>
                <a:lnTo>
                  <a:pt x="22347" y="67580"/>
                </a:lnTo>
                <a:lnTo>
                  <a:pt x="22758" y="109633"/>
                </a:lnTo>
                <a:lnTo>
                  <a:pt x="22815" y="123655"/>
                </a:lnTo>
                <a:lnTo>
                  <a:pt x="24100" y="129172"/>
                </a:lnTo>
                <a:lnTo>
                  <a:pt x="26226" y="134121"/>
                </a:lnTo>
                <a:lnTo>
                  <a:pt x="28914" y="138689"/>
                </a:lnTo>
                <a:lnTo>
                  <a:pt x="30706" y="143005"/>
                </a:lnTo>
                <a:lnTo>
                  <a:pt x="31900" y="147152"/>
                </a:lnTo>
                <a:lnTo>
                  <a:pt x="32697" y="151187"/>
                </a:lnTo>
                <a:lnTo>
                  <a:pt x="33228" y="155147"/>
                </a:lnTo>
                <a:lnTo>
                  <a:pt x="33582" y="159057"/>
                </a:lnTo>
                <a:lnTo>
                  <a:pt x="33818" y="162933"/>
                </a:lnTo>
                <a:lnTo>
                  <a:pt x="35245" y="168058"/>
                </a:lnTo>
                <a:lnTo>
                  <a:pt x="37467" y="174014"/>
                </a:lnTo>
                <a:lnTo>
                  <a:pt x="40217" y="180525"/>
                </a:lnTo>
                <a:lnTo>
                  <a:pt x="43322" y="184865"/>
                </a:lnTo>
                <a:lnTo>
                  <a:pt x="46661" y="187759"/>
                </a:lnTo>
                <a:lnTo>
                  <a:pt x="50157" y="189688"/>
                </a:lnTo>
                <a:lnTo>
                  <a:pt x="53758" y="190974"/>
                </a:lnTo>
                <a:lnTo>
                  <a:pt x="57429" y="191832"/>
                </a:lnTo>
                <a:lnTo>
                  <a:pt x="61146" y="192403"/>
                </a:lnTo>
                <a:lnTo>
                  <a:pt x="64894" y="192784"/>
                </a:lnTo>
                <a:lnTo>
                  <a:pt x="68662" y="193039"/>
                </a:lnTo>
                <a:lnTo>
                  <a:pt x="72445" y="193208"/>
                </a:lnTo>
                <a:lnTo>
                  <a:pt x="74966" y="192051"/>
                </a:lnTo>
                <a:lnTo>
                  <a:pt x="76647" y="190009"/>
                </a:lnTo>
                <a:lnTo>
                  <a:pt x="77768" y="187378"/>
                </a:lnTo>
                <a:lnTo>
                  <a:pt x="82400" y="177682"/>
                </a:lnTo>
                <a:lnTo>
                  <a:pt x="85413" y="171540"/>
                </a:lnTo>
                <a:lnTo>
                  <a:pt x="88692" y="163635"/>
                </a:lnTo>
                <a:lnTo>
                  <a:pt x="92148" y="154556"/>
                </a:lnTo>
                <a:lnTo>
                  <a:pt x="95722" y="144693"/>
                </a:lnTo>
                <a:lnTo>
                  <a:pt x="99374" y="136847"/>
                </a:lnTo>
                <a:lnTo>
                  <a:pt x="103079" y="130347"/>
                </a:lnTo>
                <a:lnTo>
                  <a:pt x="106820" y="124744"/>
                </a:lnTo>
                <a:lnTo>
                  <a:pt x="110583" y="117198"/>
                </a:lnTo>
                <a:lnTo>
                  <a:pt x="114362" y="108357"/>
                </a:lnTo>
                <a:lnTo>
                  <a:pt x="118151" y="98654"/>
                </a:lnTo>
                <a:lnTo>
                  <a:pt x="121947" y="84565"/>
                </a:lnTo>
                <a:lnTo>
                  <a:pt x="125748" y="67552"/>
                </a:lnTo>
                <a:lnTo>
                  <a:pt x="129552" y="48590"/>
                </a:lnTo>
                <a:lnTo>
                  <a:pt x="130818" y="35949"/>
                </a:lnTo>
                <a:lnTo>
                  <a:pt x="130392" y="27522"/>
                </a:lnTo>
                <a:lnTo>
                  <a:pt x="128838" y="21903"/>
                </a:lnTo>
                <a:lnTo>
                  <a:pt x="125262" y="16887"/>
                </a:lnTo>
                <a:lnTo>
                  <a:pt x="120338" y="12274"/>
                </a:lnTo>
                <a:lnTo>
                  <a:pt x="114515" y="7928"/>
                </a:lnTo>
                <a:lnTo>
                  <a:pt x="108093" y="5031"/>
                </a:lnTo>
                <a:lnTo>
                  <a:pt x="101272" y="3099"/>
                </a:lnTo>
                <a:lnTo>
                  <a:pt x="94184" y="1812"/>
                </a:lnTo>
                <a:lnTo>
                  <a:pt x="86920" y="953"/>
                </a:lnTo>
                <a:lnTo>
                  <a:pt x="79536" y="381"/>
                </a:lnTo>
                <a:lnTo>
                  <a:pt x="72074" y="0"/>
                </a:lnTo>
                <a:lnTo>
                  <a:pt x="65829" y="1015"/>
                </a:lnTo>
                <a:lnTo>
                  <a:pt x="60396" y="2963"/>
                </a:lnTo>
                <a:lnTo>
                  <a:pt x="55504" y="5530"/>
                </a:lnTo>
                <a:lnTo>
                  <a:pt x="50972" y="8512"/>
                </a:lnTo>
                <a:lnTo>
                  <a:pt x="46682" y="11770"/>
                </a:lnTo>
                <a:lnTo>
                  <a:pt x="42551" y="15213"/>
                </a:lnTo>
                <a:lnTo>
                  <a:pt x="38527" y="17507"/>
                </a:lnTo>
                <a:lnTo>
                  <a:pt x="34575" y="19037"/>
                </a:lnTo>
                <a:lnTo>
                  <a:pt x="30670" y="20057"/>
                </a:lnTo>
                <a:lnTo>
                  <a:pt x="28066" y="22007"/>
                </a:lnTo>
                <a:lnTo>
                  <a:pt x="26331" y="24577"/>
                </a:lnTo>
                <a:lnTo>
                  <a:pt x="22860" y="3352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86"/>
          <p:cNvSpPr/>
          <p:nvPr/>
        </p:nvSpPr>
        <p:spPr>
          <a:xfrm>
            <a:off x="5891426" y="3737609"/>
            <a:ext cx="120607" cy="306741"/>
          </a:xfrm>
          <a:custGeom>
            <a:avLst/>
            <a:gdLst/>
            <a:ahLst/>
            <a:cxnLst/>
            <a:rect l="0" t="0" r="0" b="0"/>
            <a:pathLst>
              <a:path w="120607" h="306741">
                <a:moveTo>
                  <a:pt x="63603" y="0"/>
                </a:moveTo>
                <a:lnTo>
                  <a:pt x="57536" y="12136"/>
                </a:lnTo>
                <a:lnTo>
                  <a:pt x="54478" y="20791"/>
                </a:lnTo>
                <a:lnTo>
                  <a:pt x="51170" y="31641"/>
                </a:lnTo>
                <a:lnTo>
                  <a:pt x="47695" y="43954"/>
                </a:lnTo>
                <a:lnTo>
                  <a:pt x="44107" y="53433"/>
                </a:lnTo>
                <a:lnTo>
                  <a:pt x="40446" y="61022"/>
                </a:lnTo>
                <a:lnTo>
                  <a:pt x="36736" y="67352"/>
                </a:lnTo>
                <a:lnTo>
                  <a:pt x="32991" y="79191"/>
                </a:lnTo>
                <a:lnTo>
                  <a:pt x="29226" y="94704"/>
                </a:lnTo>
                <a:lnTo>
                  <a:pt x="25445" y="112667"/>
                </a:lnTo>
                <a:lnTo>
                  <a:pt x="21654" y="127181"/>
                </a:lnTo>
                <a:lnTo>
                  <a:pt x="17858" y="139398"/>
                </a:lnTo>
                <a:lnTo>
                  <a:pt x="14056" y="150082"/>
                </a:lnTo>
                <a:lnTo>
                  <a:pt x="11522" y="159745"/>
                </a:lnTo>
                <a:lnTo>
                  <a:pt x="9833" y="168726"/>
                </a:lnTo>
                <a:lnTo>
                  <a:pt x="8706" y="177254"/>
                </a:lnTo>
                <a:lnTo>
                  <a:pt x="7956" y="185480"/>
                </a:lnTo>
                <a:lnTo>
                  <a:pt x="7455" y="193503"/>
                </a:lnTo>
                <a:lnTo>
                  <a:pt x="7121" y="201392"/>
                </a:lnTo>
                <a:lnTo>
                  <a:pt x="5629" y="211732"/>
                </a:lnTo>
                <a:lnTo>
                  <a:pt x="3364" y="223705"/>
                </a:lnTo>
                <a:lnTo>
                  <a:pt x="584" y="236767"/>
                </a:lnTo>
                <a:lnTo>
                  <a:pt x="0" y="248014"/>
                </a:lnTo>
                <a:lnTo>
                  <a:pt x="882" y="258053"/>
                </a:lnTo>
                <a:lnTo>
                  <a:pt x="2739" y="267286"/>
                </a:lnTo>
                <a:lnTo>
                  <a:pt x="3977" y="274711"/>
                </a:lnTo>
                <a:lnTo>
                  <a:pt x="4802" y="280930"/>
                </a:lnTo>
                <a:lnTo>
                  <a:pt x="5353" y="286347"/>
                </a:lnTo>
                <a:lnTo>
                  <a:pt x="6990" y="289958"/>
                </a:lnTo>
                <a:lnTo>
                  <a:pt x="9351" y="292366"/>
                </a:lnTo>
                <a:lnTo>
                  <a:pt x="12196" y="293971"/>
                </a:lnTo>
                <a:lnTo>
                  <a:pt x="15361" y="296311"/>
                </a:lnTo>
                <a:lnTo>
                  <a:pt x="18742" y="299141"/>
                </a:lnTo>
                <a:lnTo>
                  <a:pt x="22266" y="302297"/>
                </a:lnTo>
                <a:lnTo>
                  <a:pt x="25885" y="304402"/>
                </a:lnTo>
                <a:lnTo>
                  <a:pt x="29568" y="305805"/>
                </a:lnTo>
                <a:lnTo>
                  <a:pt x="33293" y="306740"/>
                </a:lnTo>
                <a:lnTo>
                  <a:pt x="37047" y="306093"/>
                </a:lnTo>
                <a:lnTo>
                  <a:pt x="40819" y="304393"/>
                </a:lnTo>
                <a:lnTo>
                  <a:pt x="44604" y="301989"/>
                </a:lnTo>
                <a:lnTo>
                  <a:pt x="49667" y="300385"/>
                </a:lnTo>
                <a:lnTo>
                  <a:pt x="55583" y="299317"/>
                </a:lnTo>
                <a:lnTo>
                  <a:pt x="62067" y="298605"/>
                </a:lnTo>
                <a:lnTo>
                  <a:pt x="66389" y="296860"/>
                </a:lnTo>
                <a:lnTo>
                  <a:pt x="69271" y="294427"/>
                </a:lnTo>
                <a:lnTo>
                  <a:pt x="71192" y="291535"/>
                </a:lnTo>
                <a:lnTo>
                  <a:pt x="73742" y="289607"/>
                </a:lnTo>
                <a:lnTo>
                  <a:pt x="76713" y="288321"/>
                </a:lnTo>
                <a:lnTo>
                  <a:pt x="79963" y="287465"/>
                </a:lnTo>
                <a:lnTo>
                  <a:pt x="82130" y="285623"/>
                </a:lnTo>
                <a:lnTo>
                  <a:pt x="83575" y="283126"/>
                </a:lnTo>
                <a:lnTo>
                  <a:pt x="84537" y="280191"/>
                </a:lnTo>
                <a:lnTo>
                  <a:pt x="87719" y="275694"/>
                </a:lnTo>
                <a:lnTo>
                  <a:pt x="92381" y="270156"/>
                </a:lnTo>
                <a:lnTo>
                  <a:pt x="105977" y="255153"/>
                </a:lnTo>
                <a:lnTo>
                  <a:pt x="107093" y="252652"/>
                </a:lnTo>
                <a:lnTo>
                  <a:pt x="108332" y="246487"/>
                </a:lnTo>
                <a:lnTo>
                  <a:pt x="109932" y="243065"/>
                </a:lnTo>
                <a:lnTo>
                  <a:pt x="112269" y="239514"/>
                </a:lnTo>
                <a:lnTo>
                  <a:pt x="115098" y="235875"/>
                </a:lnTo>
                <a:lnTo>
                  <a:pt x="116983" y="230911"/>
                </a:lnTo>
                <a:lnTo>
                  <a:pt x="118240" y="225061"/>
                </a:lnTo>
                <a:lnTo>
                  <a:pt x="119078" y="218620"/>
                </a:lnTo>
                <a:lnTo>
                  <a:pt x="119636" y="213057"/>
                </a:lnTo>
                <a:lnTo>
                  <a:pt x="120257" y="203489"/>
                </a:lnTo>
                <a:lnTo>
                  <a:pt x="120606" y="197030"/>
                </a:lnTo>
                <a:lnTo>
                  <a:pt x="117302" y="192132"/>
                </a:lnTo>
                <a:lnTo>
                  <a:pt x="114642" y="189048"/>
                </a:lnTo>
                <a:lnTo>
                  <a:pt x="112869" y="185723"/>
                </a:lnTo>
                <a:lnTo>
                  <a:pt x="110899" y="178640"/>
                </a:lnTo>
                <a:lnTo>
                  <a:pt x="109105" y="176244"/>
                </a:lnTo>
                <a:lnTo>
                  <a:pt x="106638" y="174646"/>
                </a:lnTo>
                <a:lnTo>
                  <a:pt x="103723" y="173580"/>
                </a:lnTo>
                <a:lnTo>
                  <a:pt x="100510" y="172871"/>
                </a:lnTo>
                <a:lnTo>
                  <a:pt x="97098" y="172398"/>
                </a:lnTo>
                <a:lnTo>
                  <a:pt x="93553" y="172082"/>
                </a:lnTo>
                <a:lnTo>
                  <a:pt x="91190" y="173141"/>
                </a:lnTo>
                <a:lnTo>
                  <a:pt x="89615" y="175118"/>
                </a:lnTo>
                <a:lnTo>
                  <a:pt x="86594" y="181970"/>
                </a:lnTo>
                <a:lnTo>
                  <a:pt x="81018" y="193483"/>
                </a:lnTo>
                <a:lnTo>
                  <a:pt x="79023" y="201378"/>
                </a:lnTo>
                <a:lnTo>
                  <a:pt x="77694" y="210453"/>
                </a:lnTo>
                <a:lnTo>
                  <a:pt x="76807" y="220312"/>
                </a:lnTo>
                <a:lnTo>
                  <a:pt x="76215" y="231965"/>
                </a:lnTo>
                <a:lnTo>
                  <a:pt x="75384" y="268826"/>
                </a:lnTo>
                <a:lnTo>
                  <a:pt x="75033" y="2971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87"/>
          <p:cNvSpPr/>
          <p:nvPr/>
        </p:nvSpPr>
        <p:spPr>
          <a:xfrm>
            <a:off x="6069815" y="3771900"/>
            <a:ext cx="67567" cy="203703"/>
          </a:xfrm>
          <a:custGeom>
            <a:avLst/>
            <a:gdLst/>
            <a:ahLst/>
            <a:cxnLst/>
            <a:rect l="0" t="0" r="0" b="0"/>
            <a:pathLst>
              <a:path w="67567" h="203703">
                <a:moveTo>
                  <a:pt x="45235" y="11429"/>
                </a:moveTo>
                <a:lnTo>
                  <a:pt x="33099" y="23565"/>
                </a:lnTo>
                <a:lnTo>
                  <a:pt x="29524" y="28410"/>
                </a:lnTo>
                <a:lnTo>
                  <a:pt x="27141" y="32910"/>
                </a:lnTo>
                <a:lnTo>
                  <a:pt x="25552" y="37180"/>
                </a:lnTo>
                <a:lnTo>
                  <a:pt x="23223" y="41296"/>
                </a:lnTo>
                <a:lnTo>
                  <a:pt x="20400" y="45311"/>
                </a:lnTo>
                <a:lnTo>
                  <a:pt x="17248" y="49257"/>
                </a:lnTo>
                <a:lnTo>
                  <a:pt x="15147" y="53158"/>
                </a:lnTo>
                <a:lnTo>
                  <a:pt x="13746" y="57028"/>
                </a:lnTo>
                <a:lnTo>
                  <a:pt x="12812" y="60879"/>
                </a:lnTo>
                <a:lnTo>
                  <a:pt x="12190" y="64716"/>
                </a:lnTo>
                <a:lnTo>
                  <a:pt x="11775" y="68543"/>
                </a:lnTo>
                <a:lnTo>
                  <a:pt x="11498" y="72366"/>
                </a:lnTo>
                <a:lnTo>
                  <a:pt x="10044" y="77454"/>
                </a:lnTo>
                <a:lnTo>
                  <a:pt x="7804" y="83385"/>
                </a:lnTo>
                <a:lnTo>
                  <a:pt x="5040" y="89880"/>
                </a:lnTo>
                <a:lnTo>
                  <a:pt x="3199" y="98020"/>
                </a:lnTo>
                <a:lnTo>
                  <a:pt x="1971" y="107257"/>
                </a:lnTo>
                <a:lnTo>
                  <a:pt x="1152" y="117224"/>
                </a:lnTo>
                <a:lnTo>
                  <a:pt x="606" y="127679"/>
                </a:lnTo>
                <a:lnTo>
                  <a:pt x="0" y="149456"/>
                </a:lnTo>
                <a:lnTo>
                  <a:pt x="1108" y="159327"/>
                </a:lnTo>
                <a:lnTo>
                  <a:pt x="3117" y="168448"/>
                </a:lnTo>
                <a:lnTo>
                  <a:pt x="9398" y="189201"/>
                </a:lnTo>
                <a:lnTo>
                  <a:pt x="11184" y="192174"/>
                </a:lnTo>
                <a:lnTo>
                  <a:pt x="13644" y="195426"/>
                </a:lnTo>
                <a:lnTo>
                  <a:pt x="16554" y="198864"/>
                </a:lnTo>
                <a:lnTo>
                  <a:pt x="19764" y="201155"/>
                </a:lnTo>
                <a:lnTo>
                  <a:pt x="23175" y="202683"/>
                </a:lnTo>
                <a:lnTo>
                  <a:pt x="26718" y="203702"/>
                </a:lnTo>
                <a:lnTo>
                  <a:pt x="30350" y="203111"/>
                </a:lnTo>
                <a:lnTo>
                  <a:pt x="34042" y="201447"/>
                </a:lnTo>
                <a:lnTo>
                  <a:pt x="37773" y="199068"/>
                </a:lnTo>
                <a:lnTo>
                  <a:pt x="41530" y="197482"/>
                </a:lnTo>
                <a:lnTo>
                  <a:pt x="45305" y="196424"/>
                </a:lnTo>
                <a:lnTo>
                  <a:pt x="49091" y="195719"/>
                </a:lnTo>
                <a:lnTo>
                  <a:pt x="51616" y="193980"/>
                </a:lnTo>
                <a:lnTo>
                  <a:pt x="53298" y="191549"/>
                </a:lnTo>
                <a:lnTo>
                  <a:pt x="54420" y="188659"/>
                </a:lnTo>
                <a:lnTo>
                  <a:pt x="56438" y="184193"/>
                </a:lnTo>
                <a:lnTo>
                  <a:pt x="62068" y="172456"/>
                </a:lnTo>
                <a:lnTo>
                  <a:pt x="64076" y="163231"/>
                </a:lnTo>
                <a:lnTo>
                  <a:pt x="65415" y="152000"/>
                </a:lnTo>
                <a:lnTo>
                  <a:pt x="66308" y="139433"/>
                </a:lnTo>
                <a:lnTo>
                  <a:pt x="66904" y="125975"/>
                </a:lnTo>
                <a:lnTo>
                  <a:pt x="67566" y="97475"/>
                </a:lnTo>
                <a:lnTo>
                  <a:pt x="66472" y="85303"/>
                </a:lnTo>
                <a:lnTo>
                  <a:pt x="64472" y="74649"/>
                </a:lnTo>
                <a:lnTo>
                  <a:pt x="61870" y="65006"/>
                </a:lnTo>
                <a:lnTo>
                  <a:pt x="58865" y="56037"/>
                </a:lnTo>
                <a:lnTo>
                  <a:pt x="55592" y="47518"/>
                </a:lnTo>
                <a:lnTo>
                  <a:pt x="47280" y="27730"/>
                </a:lnTo>
                <a:lnTo>
                  <a:pt x="45329" y="24836"/>
                </a:lnTo>
                <a:lnTo>
                  <a:pt x="42757" y="21637"/>
                </a:lnTo>
                <a:lnTo>
                  <a:pt x="39773" y="18235"/>
                </a:lnTo>
                <a:lnTo>
                  <a:pt x="37784" y="14696"/>
                </a:lnTo>
                <a:lnTo>
                  <a:pt x="36457" y="11067"/>
                </a:lnTo>
                <a:lnTo>
                  <a:pt x="22374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88"/>
          <p:cNvSpPr/>
          <p:nvPr/>
        </p:nvSpPr>
        <p:spPr>
          <a:xfrm>
            <a:off x="6835140" y="2922496"/>
            <a:ext cx="674370" cy="1215164"/>
          </a:xfrm>
          <a:custGeom>
            <a:avLst/>
            <a:gdLst/>
            <a:ahLst/>
            <a:cxnLst/>
            <a:rect l="0" t="0" r="0" b="0"/>
            <a:pathLst>
              <a:path w="674370" h="1215164">
                <a:moveTo>
                  <a:pt x="0" y="1215163"/>
                </a:moveTo>
                <a:lnTo>
                  <a:pt x="9125" y="1190328"/>
                </a:lnTo>
                <a:lnTo>
                  <a:pt x="18226" y="1174926"/>
                </a:lnTo>
                <a:lnTo>
                  <a:pt x="22756" y="1162319"/>
                </a:lnTo>
                <a:lnTo>
                  <a:pt x="55742" y="1109386"/>
                </a:lnTo>
                <a:lnTo>
                  <a:pt x="76439" y="1073854"/>
                </a:lnTo>
                <a:lnTo>
                  <a:pt x="95179" y="1043754"/>
                </a:lnTo>
                <a:lnTo>
                  <a:pt x="104955" y="1026375"/>
                </a:lnTo>
                <a:lnTo>
                  <a:pt x="116920" y="989864"/>
                </a:lnTo>
                <a:lnTo>
                  <a:pt x="129434" y="946120"/>
                </a:lnTo>
                <a:lnTo>
                  <a:pt x="139229" y="913979"/>
                </a:lnTo>
                <a:lnTo>
                  <a:pt x="155050" y="877213"/>
                </a:lnTo>
                <a:lnTo>
                  <a:pt x="241211" y="687539"/>
                </a:lnTo>
                <a:lnTo>
                  <a:pt x="285983" y="582339"/>
                </a:lnTo>
                <a:lnTo>
                  <a:pt x="304955" y="544361"/>
                </a:lnTo>
                <a:lnTo>
                  <a:pt x="376107" y="410335"/>
                </a:lnTo>
                <a:lnTo>
                  <a:pt x="390438" y="381431"/>
                </a:lnTo>
                <a:lnTo>
                  <a:pt x="401262" y="358352"/>
                </a:lnTo>
                <a:lnTo>
                  <a:pt x="413557" y="335346"/>
                </a:lnTo>
                <a:lnTo>
                  <a:pt x="426835" y="312388"/>
                </a:lnTo>
                <a:lnTo>
                  <a:pt x="452595" y="270370"/>
                </a:lnTo>
                <a:lnTo>
                  <a:pt x="493214" y="205577"/>
                </a:lnTo>
                <a:lnTo>
                  <a:pt x="513846" y="173369"/>
                </a:lnTo>
                <a:lnTo>
                  <a:pt x="531483" y="150587"/>
                </a:lnTo>
                <a:lnTo>
                  <a:pt x="547788" y="131995"/>
                </a:lnTo>
                <a:lnTo>
                  <a:pt x="567860" y="107248"/>
                </a:lnTo>
                <a:lnTo>
                  <a:pt x="586020" y="76131"/>
                </a:lnTo>
                <a:lnTo>
                  <a:pt x="604025" y="47092"/>
                </a:lnTo>
                <a:lnTo>
                  <a:pt x="611355" y="32234"/>
                </a:lnTo>
                <a:lnTo>
                  <a:pt x="615883" y="21397"/>
                </a:lnTo>
                <a:lnTo>
                  <a:pt x="625572" y="8156"/>
                </a:lnTo>
                <a:lnTo>
                  <a:pt x="632785" y="112"/>
                </a:lnTo>
                <a:lnTo>
                  <a:pt x="635217" y="0"/>
                </a:lnTo>
                <a:lnTo>
                  <a:pt x="636838" y="2464"/>
                </a:lnTo>
                <a:lnTo>
                  <a:pt x="639439" y="12535"/>
                </a:lnTo>
                <a:lnTo>
                  <a:pt x="639995" y="40667"/>
                </a:lnTo>
                <a:lnTo>
                  <a:pt x="641312" y="68325"/>
                </a:lnTo>
                <a:lnTo>
                  <a:pt x="646131" y="93317"/>
                </a:lnTo>
                <a:lnTo>
                  <a:pt x="647924" y="119286"/>
                </a:lnTo>
                <a:lnTo>
                  <a:pt x="649119" y="154379"/>
                </a:lnTo>
                <a:lnTo>
                  <a:pt x="651037" y="265639"/>
                </a:lnTo>
                <a:lnTo>
                  <a:pt x="651370" y="387441"/>
                </a:lnTo>
                <a:lnTo>
                  <a:pt x="652686" y="423318"/>
                </a:lnTo>
                <a:lnTo>
                  <a:pt x="654834" y="451046"/>
                </a:lnTo>
                <a:lnTo>
                  <a:pt x="657535" y="473342"/>
                </a:lnTo>
                <a:lnTo>
                  <a:pt x="660538" y="508275"/>
                </a:lnTo>
                <a:lnTo>
                  <a:pt x="661872" y="541581"/>
                </a:lnTo>
                <a:lnTo>
                  <a:pt x="662465" y="586017"/>
                </a:lnTo>
                <a:lnTo>
                  <a:pt x="663893" y="611582"/>
                </a:lnTo>
                <a:lnTo>
                  <a:pt x="666116" y="638786"/>
                </a:lnTo>
                <a:lnTo>
                  <a:pt x="671925" y="701908"/>
                </a:lnTo>
                <a:lnTo>
                  <a:pt x="673886" y="734614"/>
                </a:lnTo>
                <a:lnTo>
                  <a:pt x="674369" y="76939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89"/>
          <p:cNvSpPr/>
          <p:nvPr/>
        </p:nvSpPr>
        <p:spPr>
          <a:xfrm>
            <a:off x="6812280" y="3680459"/>
            <a:ext cx="662940" cy="468631"/>
          </a:xfrm>
          <a:custGeom>
            <a:avLst/>
            <a:gdLst/>
            <a:ahLst/>
            <a:cxnLst/>
            <a:rect l="0" t="0" r="0" b="0"/>
            <a:pathLst>
              <a:path w="662940" h="468631">
                <a:moveTo>
                  <a:pt x="0" y="468630"/>
                </a:moveTo>
                <a:lnTo>
                  <a:pt x="6068" y="468630"/>
                </a:lnTo>
                <a:lnTo>
                  <a:pt x="7855" y="467360"/>
                </a:lnTo>
                <a:lnTo>
                  <a:pt x="9047" y="465244"/>
                </a:lnTo>
                <a:lnTo>
                  <a:pt x="9841" y="462563"/>
                </a:lnTo>
                <a:lnTo>
                  <a:pt x="12911" y="460775"/>
                </a:lnTo>
                <a:lnTo>
                  <a:pt x="30972" y="457671"/>
                </a:lnTo>
                <a:lnTo>
                  <a:pt x="36201" y="454023"/>
                </a:lnTo>
                <a:lnTo>
                  <a:pt x="44030" y="448168"/>
                </a:lnTo>
                <a:lnTo>
                  <a:pt x="55975" y="441333"/>
                </a:lnTo>
                <a:lnTo>
                  <a:pt x="89116" y="424277"/>
                </a:lnTo>
                <a:lnTo>
                  <a:pt x="100050" y="417471"/>
                </a:lnTo>
                <a:lnTo>
                  <a:pt x="127576" y="397028"/>
                </a:lnTo>
                <a:lnTo>
                  <a:pt x="143907" y="386853"/>
                </a:lnTo>
                <a:lnTo>
                  <a:pt x="159632" y="378099"/>
                </a:lnTo>
                <a:lnTo>
                  <a:pt x="167381" y="373986"/>
                </a:lnTo>
                <a:lnTo>
                  <a:pt x="179378" y="362643"/>
                </a:lnTo>
                <a:lnTo>
                  <a:pt x="184356" y="356062"/>
                </a:lnTo>
                <a:lnTo>
                  <a:pt x="196659" y="345363"/>
                </a:lnTo>
                <a:lnTo>
                  <a:pt x="203496" y="340733"/>
                </a:lnTo>
                <a:lnTo>
                  <a:pt x="279850" y="284899"/>
                </a:lnTo>
                <a:lnTo>
                  <a:pt x="294517" y="275023"/>
                </a:lnTo>
                <a:lnTo>
                  <a:pt x="306834" y="267169"/>
                </a:lnTo>
                <a:lnTo>
                  <a:pt x="327294" y="255055"/>
                </a:lnTo>
                <a:lnTo>
                  <a:pt x="344853" y="244168"/>
                </a:lnTo>
                <a:lnTo>
                  <a:pt x="361125" y="230863"/>
                </a:lnTo>
                <a:lnTo>
                  <a:pt x="376823" y="219869"/>
                </a:lnTo>
                <a:lnTo>
                  <a:pt x="392267" y="210750"/>
                </a:lnTo>
                <a:lnTo>
                  <a:pt x="407597" y="202464"/>
                </a:lnTo>
                <a:lnTo>
                  <a:pt x="422862" y="192126"/>
                </a:lnTo>
                <a:lnTo>
                  <a:pt x="466915" y="160320"/>
                </a:lnTo>
                <a:lnTo>
                  <a:pt x="491616" y="143710"/>
                </a:lnTo>
                <a:lnTo>
                  <a:pt x="516974" y="127557"/>
                </a:lnTo>
                <a:lnTo>
                  <a:pt x="542769" y="111708"/>
                </a:lnTo>
                <a:lnTo>
                  <a:pt x="562506" y="98602"/>
                </a:lnTo>
                <a:lnTo>
                  <a:pt x="578204" y="87325"/>
                </a:lnTo>
                <a:lnTo>
                  <a:pt x="591209" y="77267"/>
                </a:lnTo>
                <a:lnTo>
                  <a:pt x="609046" y="62704"/>
                </a:lnTo>
                <a:lnTo>
                  <a:pt x="624777" y="49075"/>
                </a:lnTo>
                <a:lnTo>
                  <a:pt x="638152" y="36174"/>
                </a:lnTo>
                <a:lnTo>
                  <a:pt x="645996" y="24967"/>
                </a:lnTo>
                <a:lnTo>
                  <a:pt x="66293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90"/>
          <p:cNvSpPr/>
          <p:nvPr/>
        </p:nvSpPr>
        <p:spPr>
          <a:xfrm>
            <a:off x="7703819" y="3714750"/>
            <a:ext cx="137161" cy="742951"/>
          </a:xfrm>
          <a:custGeom>
            <a:avLst/>
            <a:gdLst/>
            <a:ahLst/>
            <a:cxnLst/>
            <a:rect l="0" t="0" r="0" b="0"/>
            <a:pathLst>
              <a:path w="137161" h="742951">
                <a:moveTo>
                  <a:pt x="0" y="0"/>
                </a:moveTo>
                <a:lnTo>
                  <a:pt x="0" y="6067"/>
                </a:lnTo>
                <a:lnTo>
                  <a:pt x="1271" y="9125"/>
                </a:lnTo>
                <a:lnTo>
                  <a:pt x="3388" y="12433"/>
                </a:lnTo>
                <a:lnTo>
                  <a:pt x="6068" y="15909"/>
                </a:lnTo>
                <a:lnTo>
                  <a:pt x="7856" y="20765"/>
                </a:lnTo>
                <a:lnTo>
                  <a:pt x="11641" y="38467"/>
                </a:lnTo>
                <a:lnTo>
                  <a:pt x="14112" y="43424"/>
                </a:lnTo>
                <a:lnTo>
                  <a:pt x="17028" y="47999"/>
                </a:lnTo>
                <a:lnTo>
                  <a:pt x="20268" y="59856"/>
                </a:lnTo>
                <a:lnTo>
                  <a:pt x="21132" y="66574"/>
                </a:lnTo>
                <a:lnTo>
                  <a:pt x="25518" y="83753"/>
                </a:lnTo>
                <a:lnTo>
                  <a:pt x="47355" y="162257"/>
                </a:lnTo>
                <a:lnTo>
                  <a:pt x="58300" y="207581"/>
                </a:lnTo>
                <a:lnTo>
                  <a:pt x="61727" y="226017"/>
                </a:lnTo>
                <a:lnTo>
                  <a:pt x="64012" y="242118"/>
                </a:lnTo>
                <a:lnTo>
                  <a:pt x="65534" y="256662"/>
                </a:lnTo>
                <a:lnTo>
                  <a:pt x="67820" y="270168"/>
                </a:lnTo>
                <a:lnTo>
                  <a:pt x="70613" y="282981"/>
                </a:lnTo>
                <a:lnTo>
                  <a:pt x="73745" y="295334"/>
                </a:lnTo>
                <a:lnTo>
                  <a:pt x="75834" y="307379"/>
                </a:lnTo>
                <a:lnTo>
                  <a:pt x="77226" y="319219"/>
                </a:lnTo>
                <a:lnTo>
                  <a:pt x="78154" y="330923"/>
                </a:lnTo>
                <a:lnTo>
                  <a:pt x="80043" y="346345"/>
                </a:lnTo>
                <a:lnTo>
                  <a:pt x="85528" y="383801"/>
                </a:lnTo>
                <a:lnTo>
                  <a:pt x="88769" y="400647"/>
                </a:lnTo>
                <a:lnTo>
                  <a:pt x="92199" y="415688"/>
                </a:lnTo>
                <a:lnTo>
                  <a:pt x="95756" y="429525"/>
                </a:lnTo>
                <a:lnTo>
                  <a:pt x="98128" y="442560"/>
                </a:lnTo>
                <a:lnTo>
                  <a:pt x="99709" y="455060"/>
                </a:lnTo>
                <a:lnTo>
                  <a:pt x="100762" y="467203"/>
                </a:lnTo>
                <a:lnTo>
                  <a:pt x="101465" y="479109"/>
                </a:lnTo>
                <a:lnTo>
                  <a:pt x="102246" y="502497"/>
                </a:lnTo>
                <a:lnTo>
                  <a:pt x="105980" y="525592"/>
                </a:lnTo>
                <a:lnTo>
                  <a:pt x="108753" y="537084"/>
                </a:lnTo>
                <a:lnTo>
                  <a:pt x="118725" y="583598"/>
                </a:lnTo>
                <a:lnTo>
                  <a:pt x="121059" y="601155"/>
                </a:lnTo>
                <a:lnTo>
                  <a:pt x="122617" y="619210"/>
                </a:lnTo>
                <a:lnTo>
                  <a:pt x="123655" y="637597"/>
                </a:lnTo>
                <a:lnTo>
                  <a:pt x="125617" y="652394"/>
                </a:lnTo>
                <a:lnTo>
                  <a:pt x="128195" y="664799"/>
                </a:lnTo>
                <a:lnTo>
                  <a:pt x="131183" y="675609"/>
                </a:lnTo>
                <a:lnTo>
                  <a:pt x="135389" y="696891"/>
                </a:lnTo>
                <a:lnTo>
                  <a:pt x="136636" y="717308"/>
                </a:lnTo>
                <a:lnTo>
                  <a:pt x="137091" y="736421"/>
                </a:lnTo>
                <a:lnTo>
                  <a:pt x="137160" y="7429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91"/>
          <p:cNvSpPr/>
          <p:nvPr/>
        </p:nvSpPr>
        <p:spPr>
          <a:xfrm>
            <a:off x="7669529" y="3074742"/>
            <a:ext cx="731322" cy="1485783"/>
          </a:xfrm>
          <a:custGeom>
            <a:avLst/>
            <a:gdLst/>
            <a:ahLst/>
            <a:cxnLst/>
            <a:rect l="0" t="0" r="0" b="0"/>
            <a:pathLst>
              <a:path w="731322" h="1485783">
                <a:moveTo>
                  <a:pt x="0" y="651437"/>
                </a:moveTo>
                <a:lnTo>
                  <a:pt x="16980" y="642312"/>
                </a:lnTo>
                <a:lnTo>
                  <a:pt x="37268" y="624894"/>
                </a:lnTo>
                <a:lnTo>
                  <a:pt x="49584" y="611700"/>
                </a:lnTo>
                <a:lnTo>
                  <a:pt x="64928" y="591262"/>
                </a:lnTo>
                <a:lnTo>
                  <a:pt x="84996" y="575329"/>
                </a:lnTo>
                <a:lnTo>
                  <a:pt x="99583" y="562155"/>
                </a:lnTo>
                <a:lnTo>
                  <a:pt x="110839" y="550006"/>
                </a:lnTo>
                <a:lnTo>
                  <a:pt x="140279" y="516187"/>
                </a:lnTo>
                <a:lnTo>
                  <a:pt x="157019" y="499041"/>
                </a:lnTo>
                <a:lnTo>
                  <a:pt x="174530" y="482529"/>
                </a:lnTo>
                <a:lnTo>
                  <a:pt x="192553" y="466442"/>
                </a:lnTo>
                <a:lnTo>
                  <a:pt x="229513" y="431634"/>
                </a:lnTo>
                <a:lnTo>
                  <a:pt x="320345" y="342423"/>
                </a:lnTo>
                <a:lnTo>
                  <a:pt x="332943" y="328587"/>
                </a:lnTo>
                <a:lnTo>
                  <a:pt x="346423" y="313014"/>
                </a:lnTo>
                <a:lnTo>
                  <a:pt x="360488" y="296282"/>
                </a:lnTo>
                <a:lnTo>
                  <a:pt x="373676" y="282587"/>
                </a:lnTo>
                <a:lnTo>
                  <a:pt x="386278" y="270917"/>
                </a:lnTo>
                <a:lnTo>
                  <a:pt x="398488" y="260597"/>
                </a:lnTo>
                <a:lnTo>
                  <a:pt x="418830" y="242357"/>
                </a:lnTo>
                <a:lnTo>
                  <a:pt x="437607" y="225784"/>
                </a:lnTo>
                <a:lnTo>
                  <a:pt x="458652" y="209952"/>
                </a:lnTo>
                <a:lnTo>
                  <a:pt x="477320" y="194448"/>
                </a:lnTo>
                <a:lnTo>
                  <a:pt x="499163" y="174011"/>
                </a:lnTo>
                <a:lnTo>
                  <a:pt x="534271" y="139528"/>
                </a:lnTo>
                <a:lnTo>
                  <a:pt x="549220" y="126015"/>
                </a:lnTo>
                <a:lnTo>
                  <a:pt x="561727" y="115735"/>
                </a:lnTo>
                <a:lnTo>
                  <a:pt x="582397" y="99658"/>
                </a:lnTo>
                <a:lnTo>
                  <a:pt x="600049" y="84046"/>
                </a:lnTo>
                <a:lnTo>
                  <a:pt x="616362" y="68640"/>
                </a:lnTo>
                <a:lnTo>
                  <a:pt x="641463" y="44121"/>
                </a:lnTo>
                <a:lnTo>
                  <a:pt x="657205" y="31846"/>
                </a:lnTo>
                <a:lnTo>
                  <a:pt x="674361" y="19193"/>
                </a:lnTo>
                <a:lnTo>
                  <a:pt x="691159" y="6200"/>
                </a:lnTo>
                <a:lnTo>
                  <a:pt x="700036" y="2715"/>
                </a:lnTo>
                <a:lnTo>
                  <a:pt x="712173" y="753"/>
                </a:lnTo>
                <a:lnTo>
                  <a:pt x="729237" y="0"/>
                </a:lnTo>
                <a:lnTo>
                  <a:pt x="729998" y="1246"/>
                </a:lnTo>
                <a:lnTo>
                  <a:pt x="730844" y="6017"/>
                </a:lnTo>
                <a:lnTo>
                  <a:pt x="731321" y="21911"/>
                </a:lnTo>
                <a:lnTo>
                  <a:pt x="730117" y="27283"/>
                </a:lnTo>
                <a:lnTo>
                  <a:pt x="713283" y="69973"/>
                </a:lnTo>
                <a:lnTo>
                  <a:pt x="708760" y="93213"/>
                </a:lnTo>
                <a:lnTo>
                  <a:pt x="689284" y="134276"/>
                </a:lnTo>
                <a:lnTo>
                  <a:pt x="676815" y="179999"/>
                </a:lnTo>
                <a:lnTo>
                  <a:pt x="631073" y="313545"/>
                </a:lnTo>
                <a:lnTo>
                  <a:pt x="603480" y="389080"/>
                </a:lnTo>
                <a:lnTo>
                  <a:pt x="569547" y="479298"/>
                </a:lnTo>
                <a:lnTo>
                  <a:pt x="556661" y="516511"/>
                </a:lnTo>
                <a:lnTo>
                  <a:pt x="533955" y="591321"/>
                </a:lnTo>
                <a:lnTo>
                  <a:pt x="516067" y="633766"/>
                </a:lnTo>
                <a:lnTo>
                  <a:pt x="500748" y="672448"/>
                </a:lnTo>
                <a:lnTo>
                  <a:pt x="488831" y="709882"/>
                </a:lnTo>
                <a:lnTo>
                  <a:pt x="471229" y="767391"/>
                </a:lnTo>
                <a:lnTo>
                  <a:pt x="458356" y="804573"/>
                </a:lnTo>
                <a:lnTo>
                  <a:pt x="435701" y="863431"/>
                </a:lnTo>
                <a:lnTo>
                  <a:pt x="422245" y="908217"/>
                </a:lnTo>
                <a:lnTo>
                  <a:pt x="411283" y="951464"/>
                </a:lnTo>
                <a:lnTo>
                  <a:pt x="396605" y="990524"/>
                </a:lnTo>
                <a:lnTo>
                  <a:pt x="376170" y="1035541"/>
                </a:lnTo>
                <a:lnTo>
                  <a:pt x="364037" y="1059640"/>
                </a:lnTo>
                <a:lnTo>
                  <a:pt x="352861" y="1099194"/>
                </a:lnTo>
                <a:lnTo>
                  <a:pt x="338800" y="1143320"/>
                </a:lnTo>
                <a:lnTo>
                  <a:pt x="320002" y="1187696"/>
                </a:lnTo>
                <a:lnTo>
                  <a:pt x="308599" y="1217999"/>
                </a:lnTo>
                <a:lnTo>
                  <a:pt x="298445" y="1247412"/>
                </a:lnTo>
                <a:lnTo>
                  <a:pt x="281232" y="1285886"/>
                </a:lnTo>
                <a:lnTo>
                  <a:pt x="268325" y="1326114"/>
                </a:lnTo>
                <a:lnTo>
                  <a:pt x="261919" y="1342031"/>
                </a:lnTo>
                <a:lnTo>
                  <a:pt x="256108" y="1353338"/>
                </a:lnTo>
                <a:lnTo>
                  <a:pt x="251568" y="1366843"/>
                </a:lnTo>
                <a:lnTo>
                  <a:pt x="244013" y="1378888"/>
                </a:lnTo>
                <a:lnTo>
                  <a:pt x="241801" y="1386652"/>
                </a:lnTo>
                <a:lnTo>
                  <a:pt x="240555" y="1398163"/>
                </a:lnTo>
                <a:lnTo>
                  <a:pt x="239110" y="1400715"/>
                </a:lnTo>
                <a:lnTo>
                  <a:pt x="236877" y="1402416"/>
                </a:lnTo>
                <a:lnTo>
                  <a:pt x="234118" y="1403550"/>
                </a:lnTo>
                <a:lnTo>
                  <a:pt x="232279" y="1405575"/>
                </a:lnTo>
                <a:lnTo>
                  <a:pt x="231053" y="1408196"/>
                </a:lnTo>
                <a:lnTo>
                  <a:pt x="229085" y="1415460"/>
                </a:lnTo>
                <a:lnTo>
                  <a:pt x="220842" y="1426019"/>
                </a:lnTo>
                <a:lnTo>
                  <a:pt x="217654" y="1438001"/>
                </a:lnTo>
                <a:lnTo>
                  <a:pt x="205558" y="1451625"/>
                </a:lnTo>
                <a:lnTo>
                  <a:pt x="196042" y="1461223"/>
                </a:lnTo>
                <a:lnTo>
                  <a:pt x="195465" y="1463074"/>
                </a:lnTo>
                <a:lnTo>
                  <a:pt x="194824" y="1468519"/>
                </a:lnTo>
                <a:lnTo>
                  <a:pt x="193383" y="1470478"/>
                </a:lnTo>
                <a:lnTo>
                  <a:pt x="191152" y="1471784"/>
                </a:lnTo>
                <a:lnTo>
                  <a:pt x="188396" y="1472656"/>
                </a:lnTo>
                <a:lnTo>
                  <a:pt x="186557" y="1474506"/>
                </a:lnTo>
                <a:lnTo>
                  <a:pt x="185331" y="1477010"/>
                </a:lnTo>
                <a:lnTo>
                  <a:pt x="183365" y="1484086"/>
                </a:lnTo>
                <a:lnTo>
                  <a:pt x="181933" y="1484666"/>
                </a:lnTo>
                <a:lnTo>
                  <a:pt x="171934" y="1485782"/>
                </a:lnTo>
                <a:lnTo>
                  <a:pt x="177661" y="1473678"/>
                </a:lnTo>
                <a:lnTo>
                  <a:pt x="178131" y="1470108"/>
                </a:lnTo>
                <a:lnTo>
                  <a:pt x="177174" y="1467728"/>
                </a:lnTo>
                <a:lnTo>
                  <a:pt x="171450" y="14629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92"/>
          <p:cNvSpPr/>
          <p:nvPr/>
        </p:nvSpPr>
        <p:spPr>
          <a:xfrm>
            <a:off x="7338076" y="3456704"/>
            <a:ext cx="160005" cy="326626"/>
          </a:xfrm>
          <a:custGeom>
            <a:avLst/>
            <a:gdLst/>
            <a:ahLst/>
            <a:cxnLst/>
            <a:rect l="0" t="0" r="0" b="0"/>
            <a:pathLst>
              <a:path w="160005" h="326626">
                <a:moveTo>
                  <a:pt x="160004" y="6585"/>
                </a:moveTo>
                <a:lnTo>
                  <a:pt x="141800" y="518"/>
                </a:lnTo>
                <a:lnTo>
                  <a:pt x="136438" y="0"/>
                </a:lnTo>
                <a:lnTo>
                  <a:pt x="132864" y="925"/>
                </a:lnTo>
                <a:lnTo>
                  <a:pt x="130480" y="2812"/>
                </a:lnTo>
                <a:lnTo>
                  <a:pt x="127621" y="4070"/>
                </a:lnTo>
                <a:lnTo>
                  <a:pt x="124446" y="4908"/>
                </a:lnTo>
                <a:lnTo>
                  <a:pt x="121058" y="5468"/>
                </a:lnTo>
                <a:lnTo>
                  <a:pt x="118800" y="7110"/>
                </a:lnTo>
                <a:lnTo>
                  <a:pt x="117295" y="9475"/>
                </a:lnTo>
                <a:lnTo>
                  <a:pt x="116290" y="12322"/>
                </a:lnTo>
                <a:lnTo>
                  <a:pt x="111789" y="18872"/>
                </a:lnTo>
                <a:lnTo>
                  <a:pt x="108811" y="22396"/>
                </a:lnTo>
                <a:lnTo>
                  <a:pt x="105554" y="24746"/>
                </a:lnTo>
                <a:lnTo>
                  <a:pt x="102114" y="26313"/>
                </a:lnTo>
                <a:lnTo>
                  <a:pt x="98550" y="27357"/>
                </a:lnTo>
                <a:lnTo>
                  <a:pt x="96175" y="29323"/>
                </a:lnTo>
                <a:lnTo>
                  <a:pt x="94592" y="31904"/>
                </a:lnTo>
                <a:lnTo>
                  <a:pt x="93535" y="34894"/>
                </a:lnTo>
                <a:lnTo>
                  <a:pt x="90291" y="39428"/>
                </a:lnTo>
                <a:lnTo>
                  <a:pt x="85588" y="44990"/>
                </a:lnTo>
                <a:lnTo>
                  <a:pt x="74860" y="56674"/>
                </a:lnTo>
                <a:lnTo>
                  <a:pt x="65858" y="66101"/>
                </a:lnTo>
                <a:lnTo>
                  <a:pt x="62950" y="70392"/>
                </a:lnTo>
                <a:lnTo>
                  <a:pt x="44736" y="110112"/>
                </a:lnTo>
                <a:lnTo>
                  <a:pt x="33629" y="132753"/>
                </a:lnTo>
                <a:lnTo>
                  <a:pt x="26224" y="150387"/>
                </a:lnTo>
                <a:lnTo>
                  <a:pt x="21287" y="164683"/>
                </a:lnTo>
                <a:lnTo>
                  <a:pt x="17995" y="176754"/>
                </a:lnTo>
                <a:lnTo>
                  <a:pt x="14532" y="186071"/>
                </a:lnTo>
                <a:lnTo>
                  <a:pt x="10952" y="193553"/>
                </a:lnTo>
                <a:lnTo>
                  <a:pt x="7296" y="199810"/>
                </a:lnTo>
                <a:lnTo>
                  <a:pt x="4858" y="207792"/>
                </a:lnTo>
                <a:lnTo>
                  <a:pt x="3234" y="216923"/>
                </a:lnTo>
                <a:lnTo>
                  <a:pt x="2151" y="226821"/>
                </a:lnTo>
                <a:lnTo>
                  <a:pt x="1428" y="234689"/>
                </a:lnTo>
                <a:lnTo>
                  <a:pt x="947" y="241205"/>
                </a:lnTo>
                <a:lnTo>
                  <a:pt x="625" y="246818"/>
                </a:lnTo>
                <a:lnTo>
                  <a:pt x="269" y="256442"/>
                </a:lnTo>
                <a:lnTo>
                  <a:pt x="68" y="269000"/>
                </a:lnTo>
                <a:lnTo>
                  <a:pt x="0" y="284622"/>
                </a:lnTo>
                <a:lnTo>
                  <a:pt x="1265" y="288463"/>
                </a:lnTo>
                <a:lnTo>
                  <a:pt x="6057" y="296118"/>
                </a:lnTo>
                <a:lnTo>
                  <a:pt x="9826" y="301499"/>
                </a:lnTo>
                <a:lnTo>
                  <a:pt x="10708" y="306145"/>
                </a:lnTo>
                <a:lnTo>
                  <a:pt x="10943" y="309162"/>
                </a:lnTo>
                <a:lnTo>
                  <a:pt x="12370" y="312443"/>
                </a:lnTo>
                <a:lnTo>
                  <a:pt x="17342" y="319475"/>
                </a:lnTo>
                <a:lnTo>
                  <a:pt x="22843" y="32662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93"/>
          <p:cNvSpPr/>
          <p:nvPr/>
        </p:nvSpPr>
        <p:spPr>
          <a:xfrm>
            <a:off x="7738109" y="3600450"/>
            <a:ext cx="89659" cy="342901"/>
          </a:xfrm>
          <a:custGeom>
            <a:avLst/>
            <a:gdLst/>
            <a:ahLst/>
            <a:cxnLst/>
            <a:rect l="0" t="0" r="0" b="0"/>
            <a:pathLst>
              <a:path w="89659" h="342901">
                <a:moveTo>
                  <a:pt x="45720" y="0"/>
                </a:moveTo>
                <a:lnTo>
                  <a:pt x="51789" y="12135"/>
                </a:lnTo>
                <a:lnTo>
                  <a:pt x="54845" y="16980"/>
                </a:lnTo>
                <a:lnTo>
                  <a:pt x="58153" y="21480"/>
                </a:lnTo>
                <a:lnTo>
                  <a:pt x="61629" y="25750"/>
                </a:lnTo>
                <a:lnTo>
                  <a:pt x="65217" y="31136"/>
                </a:lnTo>
                <a:lnTo>
                  <a:pt x="68878" y="37267"/>
                </a:lnTo>
                <a:lnTo>
                  <a:pt x="72589" y="43895"/>
                </a:lnTo>
                <a:lnTo>
                  <a:pt x="75062" y="49583"/>
                </a:lnTo>
                <a:lnTo>
                  <a:pt x="77811" y="59290"/>
                </a:lnTo>
                <a:lnTo>
                  <a:pt x="79814" y="64926"/>
                </a:lnTo>
                <a:lnTo>
                  <a:pt x="82420" y="71224"/>
                </a:lnTo>
                <a:lnTo>
                  <a:pt x="85427" y="77963"/>
                </a:lnTo>
                <a:lnTo>
                  <a:pt x="87431" y="84995"/>
                </a:lnTo>
                <a:lnTo>
                  <a:pt x="88768" y="92223"/>
                </a:lnTo>
                <a:lnTo>
                  <a:pt x="89658" y="99582"/>
                </a:lnTo>
                <a:lnTo>
                  <a:pt x="88983" y="112108"/>
                </a:lnTo>
                <a:lnTo>
                  <a:pt x="87262" y="128079"/>
                </a:lnTo>
                <a:lnTo>
                  <a:pt x="84845" y="146345"/>
                </a:lnTo>
                <a:lnTo>
                  <a:pt x="81963" y="164873"/>
                </a:lnTo>
                <a:lnTo>
                  <a:pt x="75376" y="202394"/>
                </a:lnTo>
                <a:lnTo>
                  <a:pt x="73110" y="217479"/>
                </a:lnTo>
                <a:lnTo>
                  <a:pt x="71601" y="230076"/>
                </a:lnTo>
                <a:lnTo>
                  <a:pt x="70594" y="241013"/>
                </a:lnTo>
                <a:lnTo>
                  <a:pt x="68653" y="250845"/>
                </a:lnTo>
                <a:lnTo>
                  <a:pt x="66089" y="259940"/>
                </a:lnTo>
                <a:lnTo>
                  <a:pt x="63110" y="268543"/>
                </a:lnTo>
                <a:lnTo>
                  <a:pt x="59853" y="275549"/>
                </a:lnTo>
                <a:lnTo>
                  <a:pt x="56412" y="281489"/>
                </a:lnTo>
                <a:lnTo>
                  <a:pt x="52849" y="286719"/>
                </a:lnTo>
                <a:lnTo>
                  <a:pt x="49202" y="291476"/>
                </a:lnTo>
                <a:lnTo>
                  <a:pt x="45502" y="295917"/>
                </a:lnTo>
                <a:lnTo>
                  <a:pt x="41764" y="300148"/>
                </a:lnTo>
                <a:lnTo>
                  <a:pt x="34225" y="308235"/>
                </a:lnTo>
                <a:lnTo>
                  <a:pt x="30437" y="312170"/>
                </a:lnTo>
                <a:lnTo>
                  <a:pt x="27912" y="316063"/>
                </a:lnTo>
                <a:lnTo>
                  <a:pt x="26228" y="319929"/>
                </a:lnTo>
                <a:lnTo>
                  <a:pt x="25105" y="323775"/>
                </a:lnTo>
                <a:lnTo>
                  <a:pt x="23087" y="326340"/>
                </a:lnTo>
                <a:lnTo>
                  <a:pt x="20472" y="328050"/>
                </a:lnTo>
                <a:lnTo>
                  <a:pt x="17458" y="329190"/>
                </a:lnTo>
                <a:lnTo>
                  <a:pt x="15449" y="331220"/>
                </a:lnTo>
                <a:lnTo>
                  <a:pt x="14110" y="333843"/>
                </a:lnTo>
                <a:lnTo>
                  <a:pt x="13217" y="336862"/>
                </a:lnTo>
                <a:lnTo>
                  <a:pt x="11351" y="338875"/>
                </a:lnTo>
                <a:lnTo>
                  <a:pt x="8837" y="340216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94"/>
          <p:cNvSpPr/>
          <p:nvPr/>
        </p:nvSpPr>
        <p:spPr>
          <a:xfrm>
            <a:off x="6880859" y="3909059"/>
            <a:ext cx="194311" cy="137162"/>
          </a:xfrm>
          <a:custGeom>
            <a:avLst/>
            <a:gdLst/>
            <a:ahLst/>
            <a:cxnLst/>
            <a:rect l="0" t="0" r="0" b="0"/>
            <a:pathLst>
              <a:path w="194311" h="137162">
                <a:moveTo>
                  <a:pt x="0" y="0"/>
                </a:moveTo>
                <a:lnTo>
                  <a:pt x="59746" y="0"/>
                </a:lnTo>
                <a:lnTo>
                  <a:pt x="65231" y="1270"/>
                </a:lnTo>
                <a:lnTo>
                  <a:pt x="71428" y="3387"/>
                </a:lnTo>
                <a:lnTo>
                  <a:pt x="78098" y="6069"/>
                </a:lnTo>
                <a:lnTo>
                  <a:pt x="95671" y="12434"/>
                </a:lnTo>
                <a:lnTo>
                  <a:pt x="105691" y="15909"/>
                </a:lnTo>
                <a:lnTo>
                  <a:pt x="116181" y="20767"/>
                </a:lnTo>
                <a:lnTo>
                  <a:pt x="126984" y="26544"/>
                </a:lnTo>
                <a:lnTo>
                  <a:pt x="137997" y="32937"/>
                </a:lnTo>
                <a:lnTo>
                  <a:pt x="146608" y="38468"/>
                </a:lnTo>
                <a:lnTo>
                  <a:pt x="153618" y="43426"/>
                </a:lnTo>
                <a:lnTo>
                  <a:pt x="159562" y="48000"/>
                </a:lnTo>
                <a:lnTo>
                  <a:pt x="163525" y="53590"/>
                </a:lnTo>
                <a:lnTo>
                  <a:pt x="166167" y="59857"/>
                </a:lnTo>
                <a:lnTo>
                  <a:pt x="167928" y="66575"/>
                </a:lnTo>
                <a:lnTo>
                  <a:pt x="169102" y="72323"/>
                </a:lnTo>
                <a:lnTo>
                  <a:pt x="169885" y="77426"/>
                </a:lnTo>
                <a:lnTo>
                  <a:pt x="170407" y="82097"/>
                </a:lnTo>
                <a:lnTo>
                  <a:pt x="172025" y="85211"/>
                </a:lnTo>
                <a:lnTo>
                  <a:pt x="174373" y="87288"/>
                </a:lnTo>
                <a:lnTo>
                  <a:pt x="177210" y="88672"/>
                </a:lnTo>
                <a:lnTo>
                  <a:pt x="179100" y="90865"/>
                </a:lnTo>
                <a:lnTo>
                  <a:pt x="180360" y="93597"/>
                </a:lnTo>
                <a:lnTo>
                  <a:pt x="181200" y="96688"/>
                </a:lnTo>
                <a:lnTo>
                  <a:pt x="194310" y="1371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95"/>
          <p:cNvSpPr/>
          <p:nvPr/>
        </p:nvSpPr>
        <p:spPr>
          <a:xfrm>
            <a:off x="6983730" y="3829050"/>
            <a:ext cx="171451" cy="102871"/>
          </a:xfrm>
          <a:custGeom>
            <a:avLst/>
            <a:gdLst/>
            <a:ahLst/>
            <a:cxnLst/>
            <a:rect l="0" t="0" r="0" b="0"/>
            <a:pathLst>
              <a:path w="171451" h="102871">
                <a:moveTo>
                  <a:pt x="0" y="0"/>
                </a:moveTo>
                <a:lnTo>
                  <a:pt x="35591" y="0"/>
                </a:lnTo>
                <a:lnTo>
                  <a:pt x="49127" y="1270"/>
                </a:lnTo>
                <a:lnTo>
                  <a:pt x="91260" y="6067"/>
                </a:lnTo>
                <a:lnTo>
                  <a:pt x="107830" y="9125"/>
                </a:lnTo>
                <a:lnTo>
                  <a:pt x="120147" y="12433"/>
                </a:lnTo>
                <a:lnTo>
                  <a:pt x="129628" y="15909"/>
                </a:lnTo>
                <a:lnTo>
                  <a:pt x="137218" y="19496"/>
                </a:lnTo>
                <a:lnTo>
                  <a:pt x="143548" y="23157"/>
                </a:lnTo>
                <a:lnTo>
                  <a:pt x="149039" y="26868"/>
                </a:lnTo>
                <a:lnTo>
                  <a:pt x="153969" y="31882"/>
                </a:lnTo>
                <a:lnTo>
                  <a:pt x="158526" y="37764"/>
                </a:lnTo>
                <a:lnTo>
                  <a:pt x="162834" y="44226"/>
                </a:lnTo>
                <a:lnTo>
                  <a:pt x="165706" y="49804"/>
                </a:lnTo>
                <a:lnTo>
                  <a:pt x="167620" y="54792"/>
                </a:lnTo>
                <a:lnTo>
                  <a:pt x="168896" y="59388"/>
                </a:lnTo>
                <a:lnTo>
                  <a:pt x="169748" y="63722"/>
                </a:lnTo>
                <a:lnTo>
                  <a:pt x="170315" y="67881"/>
                </a:lnTo>
                <a:lnTo>
                  <a:pt x="170693" y="71924"/>
                </a:lnTo>
                <a:lnTo>
                  <a:pt x="170945" y="75889"/>
                </a:lnTo>
                <a:lnTo>
                  <a:pt x="171113" y="79802"/>
                </a:lnTo>
                <a:lnTo>
                  <a:pt x="171450" y="1028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96"/>
          <p:cNvSpPr/>
          <p:nvPr/>
        </p:nvSpPr>
        <p:spPr>
          <a:xfrm>
            <a:off x="7783829" y="4229100"/>
            <a:ext cx="171451" cy="57151"/>
          </a:xfrm>
          <a:custGeom>
            <a:avLst/>
            <a:gdLst/>
            <a:ahLst/>
            <a:cxnLst/>
            <a:rect l="0" t="0" r="0" b="0"/>
            <a:pathLst>
              <a:path w="171451" h="57151">
                <a:moveTo>
                  <a:pt x="0" y="57150"/>
                </a:moveTo>
                <a:lnTo>
                  <a:pt x="6069" y="57150"/>
                </a:lnTo>
                <a:lnTo>
                  <a:pt x="9125" y="55879"/>
                </a:lnTo>
                <a:lnTo>
                  <a:pt x="12433" y="53763"/>
                </a:lnTo>
                <a:lnTo>
                  <a:pt x="15909" y="51082"/>
                </a:lnTo>
                <a:lnTo>
                  <a:pt x="19497" y="48024"/>
                </a:lnTo>
                <a:lnTo>
                  <a:pt x="23158" y="44716"/>
                </a:lnTo>
                <a:lnTo>
                  <a:pt x="26869" y="41241"/>
                </a:lnTo>
                <a:lnTo>
                  <a:pt x="30612" y="38923"/>
                </a:lnTo>
                <a:lnTo>
                  <a:pt x="34379" y="37379"/>
                </a:lnTo>
                <a:lnTo>
                  <a:pt x="38160" y="36349"/>
                </a:lnTo>
                <a:lnTo>
                  <a:pt x="43219" y="34393"/>
                </a:lnTo>
                <a:lnTo>
                  <a:pt x="49133" y="31818"/>
                </a:lnTo>
                <a:lnTo>
                  <a:pt x="55615" y="28832"/>
                </a:lnTo>
                <a:lnTo>
                  <a:pt x="61207" y="25571"/>
                </a:lnTo>
                <a:lnTo>
                  <a:pt x="66205" y="22127"/>
                </a:lnTo>
                <a:lnTo>
                  <a:pt x="70807" y="18561"/>
                </a:lnTo>
                <a:lnTo>
                  <a:pt x="75145" y="16184"/>
                </a:lnTo>
                <a:lnTo>
                  <a:pt x="79307" y="14599"/>
                </a:lnTo>
                <a:lnTo>
                  <a:pt x="83352" y="13542"/>
                </a:lnTo>
                <a:lnTo>
                  <a:pt x="98005" y="8982"/>
                </a:lnTo>
                <a:lnTo>
                  <a:pt x="107247" y="5988"/>
                </a:lnTo>
                <a:lnTo>
                  <a:pt x="114678" y="3992"/>
                </a:lnTo>
                <a:lnTo>
                  <a:pt x="120902" y="2661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97"/>
          <p:cNvSpPr/>
          <p:nvPr/>
        </p:nvSpPr>
        <p:spPr>
          <a:xfrm>
            <a:off x="7795259" y="4343420"/>
            <a:ext cx="160021" cy="45700"/>
          </a:xfrm>
          <a:custGeom>
            <a:avLst/>
            <a:gdLst/>
            <a:ahLst/>
            <a:cxnLst/>
            <a:rect l="0" t="0" r="0" b="0"/>
            <a:pathLst>
              <a:path w="160021" h="45700">
                <a:moveTo>
                  <a:pt x="0" y="45699"/>
                </a:moveTo>
                <a:lnTo>
                  <a:pt x="12136" y="33564"/>
                </a:lnTo>
                <a:lnTo>
                  <a:pt x="16981" y="29989"/>
                </a:lnTo>
                <a:lnTo>
                  <a:pt x="21480" y="27606"/>
                </a:lnTo>
                <a:lnTo>
                  <a:pt x="25751" y="26017"/>
                </a:lnTo>
                <a:lnTo>
                  <a:pt x="31137" y="23688"/>
                </a:lnTo>
                <a:lnTo>
                  <a:pt x="43895" y="17713"/>
                </a:lnTo>
                <a:lnTo>
                  <a:pt x="49584" y="15612"/>
                </a:lnTo>
                <a:lnTo>
                  <a:pt x="54646" y="14211"/>
                </a:lnTo>
                <a:lnTo>
                  <a:pt x="59291" y="13277"/>
                </a:lnTo>
                <a:lnTo>
                  <a:pt x="64927" y="11385"/>
                </a:lnTo>
                <a:lnTo>
                  <a:pt x="71225" y="8853"/>
                </a:lnTo>
                <a:lnTo>
                  <a:pt x="77964" y="5895"/>
                </a:lnTo>
                <a:lnTo>
                  <a:pt x="83726" y="3923"/>
                </a:lnTo>
                <a:lnTo>
                  <a:pt x="88838" y="2609"/>
                </a:lnTo>
                <a:lnTo>
                  <a:pt x="93515" y="1732"/>
                </a:lnTo>
                <a:lnTo>
                  <a:pt x="97903" y="1148"/>
                </a:lnTo>
                <a:lnTo>
                  <a:pt x="102100" y="759"/>
                </a:lnTo>
                <a:lnTo>
                  <a:pt x="106166" y="499"/>
                </a:lnTo>
                <a:lnTo>
                  <a:pt x="114072" y="210"/>
                </a:lnTo>
                <a:lnTo>
                  <a:pt x="129050" y="48"/>
                </a:lnTo>
                <a:lnTo>
                  <a:pt x="142801" y="0"/>
                </a:lnTo>
                <a:lnTo>
                  <a:pt x="160020" y="1140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98"/>
          <p:cNvSpPr/>
          <p:nvPr/>
        </p:nvSpPr>
        <p:spPr>
          <a:xfrm>
            <a:off x="7863840" y="4240529"/>
            <a:ext cx="91440" cy="22861"/>
          </a:xfrm>
          <a:custGeom>
            <a:avLst/>
            <a:gdLst/>
            <a:ahLst/>
            <a:cxnLst/>
            <a:rect l="0" t="0" r="0" b="0"/>
            <a:pathLst>
              <a:path w="91440" h="22861">
                <a:moveTo>
                  <a:pt x="0" y="0"/>
                </a:moveTo>
                <a:lnTo>
                  <a:pt x="18202" y="6068"/>
                </a:lnTo>
                <a:lnTo>
                  <a:pt x="26105" y="7856"/>
                </a:lnTo>
                <a:lnTo>
                  <a:pt x="33913" y="9047"/>
                </a:lnTo>
                <a:lnTo>
                  <a:pt x="41658" y="9842"/>
                </a:lnTo>
                <a:lnTo>
                  <a:pt x="48092" y="10371"/>
                </a:lnTo>
                <a:lnTo>
                  <a:pt x="53651" y="10725"/>
                </a:lnTo>
                <a:lnTo>
                  <a:pt x="58628" y="10960"/>
                </a:lnTo>
                <a:lnTo>
                  <a:pt x="63214" y="12386"/>
                </a:lnTo>
                <a:lnTo>
                  <a:pt x="67543" y="14608"/>
                </a:lnTo>
                <a:lnTo>
                  <a:pt x="71698" y="17359"/>
                </a:lnTo>
                <a:lnTo>
                  <a:pt x="75739" y="19193"/>
                </a:lnTo>
                <a:lnTo>
                  <a:pt x="79703" y="20415"/>
                </a:lnTo>
                <a:lnTo>
                  <a:pt x="91439" y="228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99"/>
          <p:cNvSpPr/>
          <p:nvPr/>
        </p:nvSpPr>
        <p:spPr>
          <a:xfrm>
            <a:off x="7360919" y="3097529"/>
            <a:ext cx="80012" cy="57151"/>
          </a:xfrm>
          <a:custGeom>
            <a:avLst/>
            <a:gdLst/>
            <a:ahLst/>
            <a:cxnLst/>
            <a:rect l="0" t="0" r="0" b="0"/>
            <a:pathLst>
              <a:path w="80012" h="57151">
                <a:moveTo>
                  <a:pt x="0" y="0"/>
                </a:moveTo>
                <a:lnTo>
                  <a:pt x="0" y="6068"/>
                </a:lnTo>
                <a:lnTo>
                  <a:pt x="1271" y="10396"/>
                </a:lnTo>
                <a:lnTo>
                  <a:pt x="3388" y="15821"/>
                </a:lnTo>
                <a:lnTo>
                  <a:pt x="6069" y="21977"/>
                </a:lnTo>
                <a:lnTo>
                  <a:pt x="9125" y="26082"/>
                </a:lnTo>
                <a:lnTo>
                  <a:pt x="12434" y="28818"/>
                </a:lnTo>
                <a:lnTo>
                  <a:pt x="15909" y="30642"/>
                </a:lnTo>
                <a:lnTo>
                  <a:pt x="19497" y="33128"/>
                </a:lnTo>
                <a:lnTo>
                  <a:pt x="23158" y="36056"/>
                </a:lnTo>
                <a:lnTo>
                  <a:pt x="26868" y="39277"/>
                </a:lnTo>
                <a:lnTo>
                  <a:pt x="30612" y="42695"/>
                </a:lnTo>
                <a:lnTo>
                  <a:pt x="38160" y="49879"/>
                </a:lnTo>
                <a:lnTo>
                  <a:pt x="43219" y="52303"/>
                </a:lnTo>
                <a:lnTo>
                  <a:pt x="49134" y="53919"/>
                </a:lnTo>
                <a:lnTo>
                  <a:pt x="80011" y="571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00"/>
          <p:cNvSpPr/>
          <p:nvPr/>
        </p:nvSpPr>
        <p:spPr>
          <a:xfrm>
            <a:off x="7303769" y="3188969"/>
            <a:ext cx="160022" cy="76418"/>
          </a:xfrm>
          <a:custGeom>
            <a:avLst/>
            <a:gdLst/>
            <a:ahLst/>
            <a:cxnLst/>
            <a:rect l="0" t="0" r="0" b="0"/>
            <a:pathLst>
              <a:path w="160022" h="76418">
                <a:moveTo>
                  <a:pt x="0" y="0"/>
                </a:moveTo>
                <a:lnTo>
                  <a:pt x="6069" y="6068"/>
                </a:lnTo>
                <a:lnTo>
                  <a:pt x="7856" y="9126"/>
                </a:lnTo>
                <a:lnTo>
                  <a:pt x="9048" y="12434"/>
                </a:lnTo>
                <a:lnTo>
                  <a:pt x="9842" y="15909"/>
                </a:lnTo>
                <a:lnTo>
                  <a:pt x="11641" y="19496"/>
                </a:lnTo>
                <a:lnTo>
                  <a:pt x="14112" y="23158"/>
                </a:lnTo>
                <a:lnTo>
                  <a:pt x="17028" y="26869"/>
                </a:lnTo>
                <a:lnTo>
                  <a:pt x="21512" y="31883"/>
                </a:lnTo>
                <a:lnTo>
                  <a:pt x="33268" y="44227"/>
                </a:lnTo>
                <a:lnTo>
                  <a:pt x="39959" y="49805"/>
                </a:lnTo>
                <a:lnTo>
                  <a:pt x="46959" y="54794"/>
                </a:lnTo>
                <a:lnTo>
                  <a:pt x="54167" y="59389"/>
                </a:lnTo>
                <a:lnTo>
                  <a:pt x="62781" y="63723"/>
                </a:lnTo>
                <a:lnTo>
                  <a:pt x="72335" y="67882"/>
                </a:lnTo>
                <a:lnTo>
                  <a:pt x="82513" y="71925"/>
                </a:lnTo>
                <a:lnTo>
                  <a:pt x="91839" y="74620"/>
                </a:lnTo>
                <a:lnTo>
                  <a:pt x="100596" y="76417"/>
                </a:lnTo>
                <a:lnTo>
                  <a:pt x="160021" y="6858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01"/>
          <p:cNvSpPr/>
          <p:nvPr/>
        </p:nvSpPr>
        <p:spPr>
          <a:xfrm>
            <a:off x="7235190" y="3314700"/>
            <a:ext cx="205741" cy="89616"/>
          </a:xfrm>
          <a:custGeom>
            <a:avLst/>
            <a:gdLst/>
            <a:ahLst/>
            <a:cxnLst/>
            <a:rect l="0" t="0" r="0" b="0"/>
            <a:pathLst>
              <a:path w="205741" h="89616">
                <a:moveTo>
                  <a:pt x="0" y="0"/>
                </a:moveTo>
                <a:lnTo>
                  <a:pt x="6068" y="12135"/>
                </a:lnTo>
                <a:lnTo>
                  <a:pt x="9125" y="16980"/>
                </a:lnTo>
                <a:lnTo>
                  <a:pt x="12433" y="21480"/>
                </a:lnTo>
                <a:lnTo>
                  <a:pt x="15908" y="25750"/>
                </a:lnTo>
                <a:lnTo>
                  <a:pt x="19495" y="28596"/>
                </a:lnTo>
                <a:lnTo>
                  <a:pt x="23156" y="30494"/>
                </a:lnTo>
                <a:lnTo>
                  <a:pt x="26867" y="31759"/>
                </a:lnTo>
                <a:lnTo>
                  <a:pt x="30612" y="33873"/>
                </a:lnTo>
                <a:lnTo>
                  <a:pt x="34377" y="36552"/>
                </a:lnTo>
                <a:lnTo>
                  <a:pt x="38159" y="39608"/>
                </a:lnTo>
                <a:lnTo>
                  <a:pt x="43219" y="44185"/>
                </a:lnTo>
                <a:lnTo>
                  <a:pt x="55615" y="56044"/>
                </a:lnTo>
                <a:lnTo>
                  <a:pt x="62476" y="61493"/>
                </a:lnTo>
                <a:lnTo>
                  <a:pt x="69591" y="66395"/>
                </a:lnTo>
                <a:lnTo>
                  <a:pt x="76873" y="70933"/>
                </a:lnTo>
                <a:lnTo>
                  <a:pt x="84269" y="73959"/>
                </a:lnTo>
                <a:lnTo>
                  <a:pt x="91740" y="75975"/>
                </a:lnTo>
                <a:lnTo>
                  <a:pt x="99259" y="77320"/>
                </a:lnTo>
                <a:lnTo>
                  <a:pt x="106813" y="79487"/>
                </a:lnTo>
                <a:lnTo>
                  <a:pt x="114388" y="82201"/>
                </a:lnTo>
                <a:lnTo>
                  <a:pt x="121978" y="85280"/>
                </a:lnTo>
                <a:lnTo>
                  <a:pt x="129579" y="87333"/>
                </a:lnTo>
                <a:lnTo>
                  <a:pt x="137186" y="88702"/>
                </a:lnTo>
                <a:lnTo>
                  <a:pt x="144797" y="89615"/>
                </a:lnTo>
                <a:lnTo>
                  <a:pt x="151142" y="88953"/>
                </a:lnTo>
                <a:lnTo>
                  <a:pt x="156640" y="87242"/>
                </a:lnTo>
                <a:lnTo>
                  <a:pt x="161577" y="84831"/>
                </a:lnTo>
                <a:lnTo>
                  <a:pt x="167407" y="83224"/>
                </a:lnTo>
                <a:lnTo>
                  <a:pt x="173836" y="82153"/>
                </a:lnTo>
                <a:lnTo>
                  <a:pt x="188243" y="80644"/>
                </a:lnTo>
                <a:lnTo>
                  <a:pt x="205740" y="6857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02"/>
          <p:cNvSpPr/>
          <p:nvPr/>
        </p:nvSpPr>
        <p:spPr>
          <a:xfrm>
            <a:off x="8208411" y="3223259"/>
            <a:ext cx="66909" cy="148592"/>
          </a:xfrm>
          <a:custGeom>
            <a:avLst/>
            <a:gdLst/>
            <a:ahLst/>
            <a:cxnLst/>
            <a:rect l="0" t="0" r="0" b="0"/>
            <a:pathLst>
              <a:path w="66909" h="148592">
                <a:moveTo>
                  <a:pt x="32618" y="0"/>
                </a:moveTo>
                <a:lnTo>
                  <a:pt x="12936" y="9842"/>
                </a:lnTo>
                <a:lnTo>
                  <a:pt x="11877" y="12911"/>
                </a:lnTo>
                <a:lnTo>
                  <a:pt x="11171" y="17498"/>
                </a:lnTo>
                <a:lnTo>
                  <a:pt x="10699" y="23095"/>
                </a:lnTo>
                <a:lnTo>
                  <a:pt x="9116" y="26827"/>
                </a:lnTo>
                <a:lnTo>
                  <a:pt x="6790" y="29315"/>
                </a:lnTo>
                <a:lnTo>
                  <a:pt x="3969" y="30974"/>
                </a:lnTo>
                <a:lnTo>
                  <a:pt x="2090" y="33349"/>
                </a:lnTo>
                <a:lnTo>
                  <a:pt x="835" y="36203"/>
                </a:lnTo>
                <a:lnTo>
                  <a:pt x="0" y="39375"/>
                </a:lnTo>
                <a:lnTo>
                  <a:pt x="713" y="42761"/>
                </a:lnTo>
                <a:lnTo>
                  <a:pt x="2459" y="46287"/>
                </a:lnTo>
                <a:lnTo>
                  <a:pt x="4891" y="49908"/>
                </a:lnTo>
                <a:lnTo>
                  <a:pt x="7783" y="57402"/>
                </a:lnTo>
                <a:lnTo>
                  <a:pt x="10982" y="67478"/>
                </a:lnTo>
                <a:lnTo>
                  <a:pt x="14384" y="79276"/>
                </a:lnTo>
                <a:lnTo>
                  <a:pt x="17922" y="89681"/>
                </a:lnTo>
                <a:lnTo>
                  <a:pt x="21551" y="99157"/>
                </a:lnTo>
                <a:lnTo>
                  <a:pt x="25240" y="108015"/>
                </a:lnTo>
                <a:lnTo>
                  <a:pt x="28969" y="113920"/>
                </a:lnTo>
                <a:lnTo>
                  <a:pt x="32726" y="117857"/>
                </a:lnTo>
                <a:lnTo>
                  <a:pt x="36500" y="120481"/>
                </a:lnTo>
                <a:lnTo>
                  <a:pt x="40286" y="123501"/>
                </a:lnTo>
                <a:lnTo>
                  <a:pt x="44080" y="126784"/>
                </a:lnTo>
                <a:lnTo>
                  <a:pt x="47880" y="130243"/>
                </a:lnTo>
                <a:lnTo>
                  <a:pt x="50412" y="133819"/>
                </a:lnTo>
                <a:lnTo>
                  <a:pt x="52101" y="137473"/>
                </a:lnTo>
                <a:lnTo>
                  <a:pt x="66908" y="14859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03"/>
          <p:cNvSpPr/>
          <p:nvPr/>
        </p:nvSpPr>
        <p:spPr>
          <a:xfrm>
            <a:off x="8074424" y="3348989"/>
            <a:ext cx="86596" cy="137162"/>
          </a:xfrm>
          <a:custGeom>
            <a:avLst/>
            <a:gdLst/>
            <a:ahLst/>
            <a:cxnLst/>
            <a:rect l="0" t="0" r="0" b="0"/>
            <a:pathLst>
              <a:path w="86596" h="137162">
                <a:moveTo>
                  <a:pt x="6585" y="0"/>
                </a:moveTo>
                <a:lnTo>
                  <a:pt x="518" y="0"/>
                </a:lnTo>
                <a:lnTo>
                  <a:pt x="0" y="1270"/>
                </a:lnTo>
                <a:lnTo>
                  <a:pt x="925" y="3387"/>
                </a:lnTo>
                <a:lnTo>
                  <a:pt x="2812" y="6069"/>
                </a:lnTo>
                <a:lnTo>
                  <a:pt x="4070" y="9126"/>
                </a:lnTo>
                <a:lnTo>
                  <a:pt x="4908" y="12434"/>
                </a:lnTo>
                <a:lnTo>
                  <a:pt x="5468" y="15909"/>
                </a:lnTo>
                <a:lnTo>
                  <a:pt x="7110" y="22037"/>
                </a:lnTo>
                <a:lnTo>
                  <a:pt x="12322" y="39004"/>
                </a:lnTo>
                <a:lnTo>
                  <a:pt x="15490" y="47593"/>
                </a:lnTo>
                <a:lnTo>
                  <a:pt x="18871" y="55859"/>
                </a:lnTo>
                <a:lnTo>
                  <a:pt x="22397" y="63910"/>
                </a:lnTo>
                <a:lnTo>
                  <a:pt x="29699" y="79628"/>
                </a:lnTo>
                <a:lnTo>
                  <a:pt x="33425" y="87375"/>
                </a:lnTo>
                <a:lnTo>
                  <a:pt x="37178" y="93810"/>
                </a:lnTo>
                <a:lnTo>
                  <a:pt x="40951" y="99371"/>
                </a:lnTo>
                <a:lnTo>
                  <a:pt x="44736" y="104347"/>
                </a:lnTo>
                <a:lnTo>
                  <a:pt x="48529" y="108935"/>
                </a:lnTo>
                <a:lnTo>
                  <a:pt x="52328" y="113264"/>
                </a:lnTo>
                <a:lnTo>
                  <a:pt x="56130" y="117419"/>
                </a:lnTo>
                <a:lnTo>
                  <a:pt x="59936" y="120189"/>
                </a:lnTo>
                <a:lnTo>
                  <a:pt x="63742" y="122037"/>
                </a:lnTo>
                <a:lnTo>
                  <a:pt x="86595" y="1371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704"/>
          <p:cNvSpPr/>
          <p:nvPr/>
        </p:nvSpPr>
        <p:spPr>
          <a:xfrm>
            <a:off x="7982984" y="3417570"/>
            <a:ext cx="132317" cy="182881"/>
          </a:xfrm>
          <a:custGeom>
            <a:avLst/>
            <a:gdLst/>
            <a:ahLst/>
            <a:cxnLst/>
            <a:rect l="0" t="0" r="0" b="0"/>
            <a:pathLst>
              <a:path w="132317" h="182881">
                <a:moveTo>
                  <a:pt x="6585" y="0"/>
                </a:moveTo>
                <a:lnTo>
                  <a:pt x="518" y="6067"/>
                </a:lnTo>
                <a:lnTo>
                  <a:pt x="0" y="9125"/>
                </a:lnTo>
                <a:lnTo>
                  <a:pt x="926" y="12433"/>
                </a:lnTo>
                <a:lnTo>
                  <a:pt x="5467" y="20800"/>
                </a:lnTo>
                <a:lnTo>
                  <a:pt x="6088" y="25331"/>
                </a:lnTo>
                <a:lnTo>
                  <a:pt x="6254" y="28317"/>
                </a:lnTo>
                <a:lnTo>
                  <a:pt x="6438" y="35022"/>
                </a:lnTo>
                <a:lnTo>
                  <a:pt x="6488" y="38588"/>
                </a:lnTo>
                <a:lnTo>
                  <a:pt x="7791" y="42235"/>
                </a:lnTo>
                <a:lnTo>
                  <a:pt x="9928" y="45936"/>
                </a:lnTo>
                <a:lnTo>
                  <a:pt x="12624" y="49674"/>
                </a:lnTo>
                <a:lnTo>
                  <a:pt x="15692" y="54706"/>
                </a:lnTo>
                <a:lnTo>
                  <a:pt x="19006" y="60601"/>
                </a:lnTo>
                <a:lnTo>
                  <a:pt x="22486" y="67070"/>
                </a:lnTo>
                <a:lnTo>
                  <a:pt x="24806" y="73923"/>
                </a:lnTo>
                <a:lnTo>
                  <a:pt x="26352" y="81032"/>
                </a:lnTo>
                <a:lnTo>
                  <a:pt x="27383" y="88311"/>
                </a:lnTo>
                <a:lnTo>
                  <a:pt x="33150" y="99514"/>
                </a:lnTo>
                <a:lnTo>
                  <a:pt x="42076" y="113333"/>
                </a:lnTo>
                <a:lnTo>
                  <a:pt x="53106" y="128894"/>
                </a:lnTo>
                <a:lnTo>
                  <a:pt x="64269" y="141810"/>
                </a:lnTo>
                <a:lnTo>
                  <a:pt x="75521" y="152960"/>
                </a:lnTo>
                <a:lnTo>
                  <a:pt x="86832" y="162933"/>
                </a:lnTo>
                <a:lnTo>
                  <a:pt x="95643" y="169582"/>
                </a:lnTo>
                <a:lnTo>
                  <a:pt x="102787" y="174014"/>
                </a:lnTo>
                <a:lnTo>
                  <a:pt x="108821" y="176969"/>
                </a:lnTo>
                <a:lnTo>
                  <a:pt x="114112" y="178939"/>
                </a:lnTo>
                <a:lnTo>
                  <a:pt x="118909" y="180253"/>
                </a:lnTo>
                <a:lnTo>
                  <a:pt x="132316" y="1828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Corollary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angle of an equiangular triangle has measure 60.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1676400" y="3276600"/>
            <a:ext cx="2362200" cy="2133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59"/>
          <p:cNvSpPr/>
          <p:nvPr/>
        </p:nvSpPr>
        <p:spPr>
          <a:xfrm>
            <a:off x="5360670" y="3177539"/>
            <a:ext cx="11431" cy="651512"/>
          </a:xfrm>
          <a:custGeom>
            <a:avLst/>
            <a:gdLst/>
            <a:ahLst/>
            <a:cxnLst/>
            <a:rect l="0" t="0" r="0" b="0"/>
            <a:pathLst>
              <a:path w="11431" h="651512">
                <a:moveTo>
                  <a:pt x="11430" y="0"/>
                </a:moveTo>
                <a:lnTo>
                  <a:pt x="11430" y="26869"/>
                </a:lnTo>
                <a:lnTo>
                  <a:pt x="10159" y="34423"/>
                </a:lnTo>
                <a:lnTo>
                  <a:pt x="8043" y="44539"/>
                </a:lnTo>
                <a:lnTo>
                  <a:pt x="5362" y="56363"/>
                </a:lnTo>
                <a:lnTo>
                  <a:pt x="3575" y="66785"/>
                </a:lnTo>
                <a:lnTo>
                  <a:pt x="2383" y="76274"/>
                </a:lnTo>
                <a:lnTo>
                  <a:pt x="1588" y="85139"/>
                </a:lnTo>
                <a:lnTo>
                  <a:pt x="706" y="152563"/>
                </a:lnTo>
                <a:lnTo>
                  <a:pt x="0" y="65151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60"/>
          <p:cNvSpPr/>
          <p:nvPr/>
        </p:nvSpPr>
        <p:spPr>
          <a:xfrm>
            <a:off x="5600898" y="3200400"/>
            <a:ext cx="269558" cy="489690"/>
          </a:xfrm>
          <a:custGeom>
            <a:avLst/>
            <a:gdLst/>
            <a:ahLst/>
            <a:cxnLst/>
            <a:rect l="0" t="0" r="0" b="0"/>
            <a:pathLst>
              <a:path w="269558" h="489690">
                <a:moveTo>
                  <a:pt x="148392" y="0"/>
                </a:moveTo>
                <a:lnTo>
                  <a:pt x="124121" y="12135"/>
                </a:lnTo>
                <a:lnTo>
                  <a:pt x="115701" y="16980"/>
                </a:lnTo>
                <a:lnTo>
                  <a:pt x="108818" y="21480"/>
                </a:lnTo>
                <a:lnTo>
                  <a:pt x="102959" y="25750"/>
                </a:lnTo>
                <a:lnTo>
                  <a:pt x="95243" y="32406"/>
                </a:lnTo>
                <a:lnTo>
                  <a:pt x="86289" y="40654"/>
                </a:lnTo>
                <a:lnTo>
                  <a:pt x="56679" y="69131"/>
                </a:lnTo>
                <a:lnTo>
                  <a:pt x="51690" y="75297"/>
                </a:lnTo>
                <a:lnTo>
                  <a:pt x="47094" y="81948"/>
                </a:lnTo>
                <a:lnTo>
                  <a:pt x="42760" y="88922"/>
                </a:lnTo>
                <a:lnTo>
                  <a:pt x="34558" y="100057"/>
                </a:lnTo>
                <a:lnTo>
                  <a:pt x="26679" y="110509"/>
                </a:lnTo>
                <a:lnTo>
                  <a:pt x="18944" y="123621"/>
                </a:lnTo>
                <a:lnTo>
                  <a:pt x="11273" y="134529"/>
                </a:lnTo>
                <a:lnTo>
                  <a:pt x="7449" y="139216"/>
                </a:lnTo>
                <a:lnTo>
                  <a:pt x="3201" y="147810"/>
                </a:lnTo>
                <a:lnTo>
                  <a:pt x="1312" y="157133"/>
                </a:lnTo>
                <a:lnTo>
                  <a:pt x="473" y="169743"/>
                </a:lnTo>
                <a:lnTo>
                  <a:pt x="100" y="180428"/>
                </a:lnTo>
                <a:lnTo>
                  <a:pt x="0" y="185055"/>
                </a:lnTo>
                <a:lnTo>
                  <a:pt x="3277" y="196970"/>
                </a:lnTo>
                <a:lnTo>
                  <a:pt x="8966" y="209462"/>
                </a:lnTo>
                <a:lnTo>
                  <a:pt x="15728" y="219247"/>
                </a:lnTo>
                <a:lnTo>
                  <a:pt x="20579" y="223635"/>
                </a:lnTo>
                <a:lnTo>
                  <a:pt x="26353" y="227829"/>
                </a:lnTo>
                <a:lnTo>
                  <a:pt x="32743" y="231896"/>
                </a:lnTo>
                <a:lnTo>
                  <a:pt x="38272" y="234607"/>
                </a:lnTo>
                <a:lnTo>
                  <a:pt x="43229" y="236415"/>
                </a:lnTo>
                <a:lnTo>
                  <a:pt x="47803" y="237620"/>
                </a:lnTo>
                <a:lnTo>
                  <a:pt x="53392" y="239693"/>
                </a:lnTo>
                <a:lnTo>
                  <a:pt x="59659" y="242345"/>
                </a:lnTo>
                <a:lnTo>
                  <a:pt x="66377" y="245383"/>
                </a:lnTo>
                <a:lnTo>
                  <a:pt x="72125" y="247408"/>
                </a:lnTo>
                <a:lnTo>
                  <a:pt x="77227" y="248759"/>
                </a:lnTo>
                <a:lnTo>
                  <a:pt x="81898" y="249659"/>
                </a:lnTo>
                <a:lnTo>
                  <a:pt x="87553" y="251529"/>
                </a:lnTo>
                <a:lnTo>
                  <a:pt x="93862" y="254046"/>
                </a:lnTo>
                <a:lnTo>
                  <a:pt x="100609" y="256994"/>
                </a:lnTo>
                <a:lnTo>
                  <a:pt x="114878" y="263656"/>
                </a:lnTo>
                <a:lnTo>
                  <a:pt x="122239" y="267211"/>
                </a:lnTo>
                <a:lnTo>
                  <a:pt x="129687" y="269580"/>
                </a:lnTo>
                <a:lnTo>
                  <a:pt x="137192" y="271160"/>
                </a:lnTo>
                <a:lnTo>
                  <a:pt x="144735" y="272213"/>
                </a:lnTo>
                <a:lnTo>
                  <a:pt x="152304" y="274185"/>
                </a:lnTo>
                <a:lnTo>
                  <a:pt x="159890" y="276770"/>
                </a:lnTo>
                <a:lnTo>
                  <a:pt x="167487" y="279763"/>
                </a:lnTo>
                <a:lnTo>
                  <a:pt x="175092" y="283029"/>
                </a:lnTo>
                <a:lnTo>
                  <a:pt x="190315" y="290044"/>
                </a:lnTo>
                <a:lnTo>
                  <a:pt x="196661" y="293692"/>
                </a:lnTo>
                <a:lnTo>
                  <a:pt x="202161" y="297395"/>
                </a:lnTo>
                <a:lnTo>
                  <a:pt x="207098" y="301133"/>
                </a:lnTo>
                <a:lnTo>
                  <a:pt x="211659" y="304895"/>
                </a:lnTo>
                <a:lnTo>
                  <a:pt x="215970" y="308673"/>
                </a:lnTo>
                <a:lnTo>
                  <a:pt x="224146" y="316258"/>
                </a:lnTo>
                <a:lnTo>
                  <a:pt x="232014" y="323862"/>
                </a:lnTo>
                <a:lnTo>
                  <a:pt x="234620" y="327668"/>
                </a:lnTo>
                <a:lnTo>
                  <a:pt x="239557" y="339092"/>
                </a:lnTo>
                <a:lnTo>
                  <a:pt x="245213" y="346711"/>
                </a:lnTo>
                <a:lnTo>
                  <a:pt x="245959" y="351790"/>
                </a:lnTo>
                <a:lnTo>
                  <a:pt x="243402" y="364208"/>
                </a:lnTo>
                <a:lnTo>
                  <a:pt x="240889" y="379411"/>
                </a:lnTo>
                <a:lnTo>
                  <a:pt x="239267" y="383750"/>
                </a:lnTo>
                <a:lnTo>
                  <a:pt x="227538" y="403227"/>
                </a:lnTo>
                <a:lnTo>
                  <a:pt x="220398" y="415432"/>
                </a:lnTo>
                <a:lnTo>
                  <a:pt x="212991" y="425089"/>
                </a:lnTo>
                <a:lnTo>
                  <a:pt x="207968" y="430713"/>
                </a:lnTo>
                <a:lnTo>
                  <a:pt x="195613" y="443734"/>
                </a:lnTo>
                <a:lnTo>
                  <a:pt x="180445" y="459277"/>
                </a:lnTo>
                <a:lnTo>
                  <a:pt x="174841" y="463665"/>
                </a:lnTo>
                <a:lnTo>
                  <a:pt x="168564" y="467860"/>
                </a:lnTo>
                <a:lnTo>
                  <a:pt x="161840" y="471926"/>
                </a:lnTo>
                <a:lnTo>
                  <a:pt x="154817" y="474638"/>
                </a:lnTo>
                <a:lnTo>
                  <a:pt x="147596" y="476444"/>
                </a:lnTo>
                <a:lnTo>
                  <a:pt x="140241" y="477650"/>
                </a:lnTo>
                <a:lnTo>
                  <a:pt x="134068" y="479723"/>
                </a:lnTo>
                <a:lnTo>
                  <a:pt x="128682" y="482375"/>
                </a:lnTo>
                <a:lnTo>
                  <a:pt x="123822" y="485413"/>
                </a:lnTo>
                <a:lnTo>
                  <a:pt x="118042" y="487439"/>
                </a:lnTo>
                <a:lnTo>
                  <a:pt x="111649" y="488789"/>
                </a:lnTo>
                <a:lnTo>
                  <a:pt x="104846" y="489689"/>
                </a:lnTo>
                <a:lnTo>
                  <a:pt x="99041" y="489019"/>
                </a:lnTo>
                <a:lnTo>
                  <a:pt x="93901" y="487303"/>
                </a:lnTo>
                <a:lnTo>
                  <a:pt x="89205" y="484889"/>
                </a:lnTo>
                <a:lnTo>
                  <a:pt x="84804" y="483279"/>
                </a:lnTo>
                <a:lnTo>
                  <a:pt x="76527" y="481490"/>
                </a:lnTo>
                <a:lnTo>
                  <a:pt x="71272" y="478473"/>
                </a:lnTo>
                <a:lnTo>
                  <a:pt x="65229" y="473922"/>
                </a:lnTo>
                <a:lnTo>
                  <a:pt x="58659" y="468348"/>
                </a:lnTo>
                <a:lnTo>
                  <a:pt x="53010" y="463362"/>
                </a:lnTo>
                <a:lnTo>
                  <a:pt x="43347" y="454435"/>
                </a:lnTo>
                <a:lnTo>
                  <a:pt x="38992" y="449007"/>
                </a:lnTo>
                <a:lnTo>
                  <a:pt x="30766" y="436202"/>
                </a:lnTo>
                <a:lnTo>
                  <a:pt x="26264" y="422044"/>
                </a:lnTo>
                <a:lnTo>
                  <a:pt x="25063" y="414712"/>
                </a:lnTo>
                <a:lnTo>
                  <a:pt x="24262" y="406015"/>
                </a:lnTo>
                <a:lnTo>
                  <a:pt x="23729" y="396406"/>
                </a:lnTo>
                <a:lnTo>
                  <a:pt x="23136" y="375570"/>
                </a:lnTo>
                <a:lnTo>
                  <a:pt x="22873" y="353610"/>
                </a:lnTo>
                <a:lnTo>
                  <a:pt x="25342" y="343690"/>
                </a:lnTo>
                <a:lnTo>
                  <a:pt x="29529" y="334536"/>
                </a:lnTo>
                <a:lnTo>
                  <a:pt x="34859" y="325894"/>
                </a:lnTo>
                <a:lnTo>
                  <a:pt x="39684" y="317593"/>
                </a:lnTo>
                <a:lnTo>
                  <a:pt x="48430" y="301595"/>
                </a:lnTo>
                <a:lnTo>
                  <a:pt x="52541" y="292503"/>
                </a:lnTo>
                <a:lnTo>
                  <a:pt x="56551" y="282632"/>
                </a:lnTo>
                <a:lnTo>
                  <a:pt x="60494" y="272241"/>
                </a:lnTo>
                <a:lnTo>
                  <a:pt x="68204" y="258964"/>
                </a:lnTo>
                <a:lnTo>
                  <a:pt x="78423" y="243763"/>
                </a:lnTo>
                <a:lnTo>
                  <a:pt x="90316" y="227278"/>
                </a:lnTo>
                <a:lnTo>
                  <a:pt x="102055" y="213748"/>
                </a:lnTo>
                <a:lnTo>
                  <a:pt x="113690" y="202189"/>
                </a:lnTo>
                <a:lnTo>
                  <a:pt x="231158" y="98293"/>
                </a:lnTo>
                <a:lnTo>
                  <a:pt x="240399" y="88388"/>
                </a:lnTo>
                <a:lnTo>
                  <a:pt x="249100" y="77975"/>
                </a:lnTo>
                <a:lnTo>
                  <a:pt x="257440" y="67223"/>
                </a:lnTo>
                <a:lnTo>
                  <a:pt x="263001" y="58785"/>
                </a:lnTo>
                <a:lnTo>
                  <a:pt x="269180" y="46023"/>
                </a:lnTo>
                <a:lnTo>
                  <a:pt x="269557" y="42112"/>
                </a:lnTo>
                <a:lnTo>
                  <a:pt x="268538" y="39505"/>
                </a:lnTo>
                <a:lnTo>
                  <a:pt x="266590" y="37766"/>
                </a:lnTo>
                <a:lnTo>
                  <a:pt x="264021" y="36607"/>
                </a:lnTo>
                <a:lnTo>
                  <a:pt x="257779" y="35319"/>
                </a:lnTo>
                <a:lnTo>
                  <a:pt x="253066" y="34976"/>
                </a:lnTo>
                <a:lnTo>
                  <a:pt x="247385" y="34747"/>
                </a:lnTo>
                <a:lnTo>
                  <a:pt x="230640" y="34425"/>
                </a:lnTo>
                <a:lnTo>
                  <a:pt x="171252" y="342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61"/>
          <p:cNvSpPr/>
          <p:nvPr/>
        </p:nvSpPr>
        <p:spPr>
          <a:xfrm>
            <a:off x="6031438" y="3188969"/>
            <a:ext cx="254851" cy="479432"/>
          </a:xfrm>
          <a:custGeom>
            <a:avLst/>
            <a:gdLst/>
            <a:ahLst/>
            <a:cxnLst/>
            <a:rect l="0" t="0" r="0" b="0"/>
            <a:pathLst>
              <a:path w="254851" h="479432">
                <a:moveTo>
                  <a:pt x="72182" y="0"/>
                </a:moveTo>
                <a:lnTo>
                  <a:pt x="72182" y="25751"/>
                </a:lnTo>
                <a:lnTo>
                  <a:pt x="70912" y="29867"/>
                </a:lnTo>
                <a:lnTo>
                  <a:pt x="66114" y="37828"/>
                </a:lnTo>
                <a:lnTo>
                  <a:pt x="63134" y="48986"/>
                </a:lnTo>
                <a:lnTo>
                  <a:pt x="62340" y="55518"/>
                </a:lnTo>
                <a:lnTo>
                  <a:pt x="58001" y="68762"/>
                </a:lnTo>
                <a:lnTo>
                  <a:pt x="51298" y="86481"/>
                </a:lnTo>
                <a:lnTo>
                  <a:pt x="43019" y="107184"/>
                </a:lnTo>
                <a:lnTo>
                  <a:pt x="34960" y="132417"/>
                </a:lnTo>
                <a:lnTo>
                  <a:pt x="27048" y="160668"/>
                </a:lnTo>
                <a:lnTo>
                  <a:pt x="19232" y="190932"/>
                </a:lnTo>
                <a:lnTo>
                  <a:pt x="12751" y="218728"/>
                </a:lnTo>
                <a:lnTo>
                  <a:pt x="2165" y="269933"/>
                </a:lnTo>
                <a:lnTo>
                  <a:pt x="103" y="296795"/>
                </a:lnTo>
                <a:lnTo>
                  <a:pt x="0" y="324864"/>
                </a:lnTo>
                <a:lnTo>
                  <a:pt x="2534" y="395976"/>
                </a:lnTo>
                <a:lnTo>
                  <a:pt x="2890" y="412574"/>
                </a:lnTo>
                <a:lnTo>
                  <a:pt x="5667" y="426180"/>
                </a:lnTo>
                <a:lnTo>
                  <a:pt x="10059" y="437790"/>
                </a:lnTo>
                <a:lnTo>
                  <a:pt x="23222" y="462538"/>
                </a:lnTo>
                <a:lnTo>
                  <a:pt x="26842" y="465839"/>
                </a:lnTo>
                <a:lnTo>
                  <a:pt x="31795" y="469310"/>
                </a:lnTo>
                <a:lnTo>
                  <a:pt x="37638" y="472893"/>
                </a:lnTo>
                <a:lnTo>
                  <a:pt x="42802" y="475282"/>
                </a:lnTo>
                <a:lnTo>
                  <a:pt x="47515" y="476875"/>
                </a:lnTo>
                <a:lnTo>
                  <a:pt x="51927" y="477937"/>
                </a:lnTo>
                <a:lnTo>
                  <a:pt x="56139" y="478645"/>
                </a:lnTo>
                <a:lnTo>
                  <a:pt x="60216" y="479117"/>
                </a:lnTo>
                <a:lnTo>
                  <a:pt x="64205" y="479431"/>
                </a:lnTo>
                <a:lnTo>
                  <a:pt x="68134" y="478371"/>
                </a:lnTo>
                <a:lnTo>
                  <a:pt x="75886" y="473806"/>
                </a:lnTo>
                <a:lnTo>
                  <a:pt x="99526" y="458028"/>
                </a:lnTo>
                <a:lnTo>
                  <a:pt x="106921" y="452673"/>
                </a:lnTo>
                <a:lnTo>
                  <a:pt x="113121" y="447832"/>
                </a:lnTo>
                <a:lnTo>
                  <a:pt x="118524" y="443335"/>
                </a:lnTo>
                <a:lnTo>
                  <a:pt x="124667" y="439066"/>
                </a:lnTo>
                <a:lnTo>
                  <a:pt x="131302" y="434951"/>
                </a:lnTo>
                <a:lnTo>
                  <a:pt x="138265" y="430938"/>
                </a:lnTo>
                <a:lnTo>
                  <a:pt x="144177" y="425722"/>
                </a:lnTo>
                <a:lnTo>
                  <a:pt x="149388" y="419705"/>
                </a:lnTo>
                <a:lnTo>
                  <a:pt x="154133" y="413153"/>
                </a:lnTo>
                <a:lnTo>
                  <a:pt x="158566" y="406246"/>
                </a:lnTo>
                <a:lnTo>
                  <a:pt x="162791" y="399101"/>
                </a:lnTo>
                <a:lnTo>
                  <a:pt x="166878" y="391798"/>
                </a:lnTo>
                <a:lnTo>
                  <a:pt x="172142" y="384388"/>
                </a:lnTo>
                <a:lnTo>
                  <a:pt x="178192" y="376909"/>
                </a:lnTo>
                <a:lnTo>
                  <a:pt x="184765" y="369383"/>
                </a:lnTo>
                <a:lnTo>
                  <a:pt x="190417" y="361825"/>
                </a:lnTo>
                <a:lnTo>
                  <a:pt x="195456" y="354247"/>
                </a:lnTo>
                <a:lnTo>
                  <a:pt x="200084" y="346655"/>
                </a:lnTo>
                <a:lnTo>
                  <a:pt x="205709" y="336513"/>
                </a:lnTo>
                <a:lnTo>
                  <a:pt x="224493" y="300509"/>
                </a:lnTo>
                <a:lnTo>
                  <a:pt x="234279" y="281303"/>
                </a:lnTo>
                <a:lnTo>
                  <a:pt x="238666" y="268816"/>
                </a:lnTo>
                <a:lnTo>
                  <a:pt x="242861" y="254141"/>
                </a:lnTo>
                <a:lnTo>
                  <a:pt x="246928" y="238007"/>
                </a:lnTo>
                <a:lnTo>
                  <a:pt x="249639" y="224711"/>
                </a:lnTo>
                <a:lnTo>
                  <a:pt x="251447" y="213308"/>
                </a:lnTo>
                <a:lnTo>
                  <a:pt x="252652" y="203165"/>
                </a:lnTo>
                <a:lnTo>
                  <a:pt x="253455" y="193864"/>
                </a:lnTo>
                <a:lnTo>
                  <a:pt x="253991" y="185123"/>
                </a:lnTo>
                <a:lnTo>
                  <a:pt x="254586" y="168637"/>
                </a:lnTo>
                <a:lnTo>
                  <a:pt x="254850" y="152844"/>
                </a:lnTo>
                <a:lnTo>
                  <a:pt x="253650" y="142536"/>
                </a:lnTo>
                <a:lnTo>
                  <a:pt x="251581" y="130584"/>
                </a:lnTo>
                <a:lnTo>
                  <a:pt x="248931" y="117536"/>
                </a:lnTo>
                <a:lnTo>
                  <a:pt x="245895" y="105028"/>
                </a:lnTo>
                <a:lnTo>
                  <a:pt x="242600" y="92879"/>
                </a:lnTo>
                <a:lnTo>
                  <a:pt x="239134" y="80969"/>
                </a:lnTo>
                <a:lnTo>
                  <a:pt x="235553" y="70489"/>
                </a:lnTo>
                <a:lnTo>
                  <a:pt x="231896" y="60963"/>
                </a:lnTo>
                <a:lnTo>
                  <a:pt x="228188" y="52072"/>
                </a:lnTo>
                <a:lnTo>
                  <a:pt x="223175" y="44875"/>
                </a:lnTo>
                <a:lnTo>
                  <a:pt x="217294" y="38807"/>
                </a:lnTo>
                <a:lnTo>
                  <a:pt x="210834" y="33491"/>
                </a:lnTo>
                <a:lnTo>
                  <a:pt x="203986" y="27408"/>
                </a:lnTo>
                <a:lnTo>
                  <a:pt x="189605" y="13875"/>
                </a:lnTo>
                <a:lnTo>
                  <a:pt x="182214" y="9250"/>
                </a:lnTo>
                <a:lnTo>
                  <a:pt x="174747" y="6167"/>
                </a:lnTo>
                <a:lnTo>
                  <a:pt x="167228" y="4112"/>
                </a:lnTo>
                <a:lnTo>
                  <a:pt x="160946" y="2741"/>
                </a:lnTo>
                <a:lnTo>
                  <a:pt x="155488" y="1828"/>
                </a:lnTo>
                <a:lnTo>
                  <a:pt x="150579" y="1219"/>
                </a:lnTo>
                <a:lnTo>
                  <a:pt x="144767" y="813"/>
                </a:lnTo>
                <a:lnTo>
                  <a:pt x="138352" y="542"/>
                </a:lnTo>
                <a:lnTo>
                  <a:pt x="123180" y="241"/>
                </a:lnTo>
                <a:lnTo>
                  <a:pt x="8361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62"/>
          <p:cNvSpPr/>
          <p:nvPr/>
        </p:nvSpPr>
        <p:spPr>
          <a:xfrm>
            <a:off x="6423659" y="3108959"/>
            <a:ext cx="205742" cy="708662"/>
          </a:xfrm>
          <a:custGeom>
            <a:avLst/>
            <a:gdLst/>
            <a:ahLst/>
            <a:cxnLst/>
            <a:rect l="0" t="0" r="0" b="0"/>
            <a:pathLst>
              <a:path w="205742" h="708662">
                <a:moveTo>
                  <a:pt x="205741" y="0"/>
                </a:moveTo>
                <a:lnTo>
                  <a:pt x="205741" y="12136"/>
                </a:lnTo>
                <a:lnTo>
                  <a:pt x="202354" y="24867"/>
                </a:lnTo>
                <a:lnTo>
                  <a:pt x="199673" y="31818"/>
                </a:lnTo>
                <a:lnTo>
                  <a:pt x="195346" y="46612"/>
                </a:lnTo>
                <a:lnTo>
                  <a:pt x="183764" y="90143"/>
                </a:lnTo>
                <a:lnTo>
                  <a:pt x="178389" y="113436"/>
                </a:lnTo>
                <a:lnTo>
                  <a:pt x="164758" y="178814"/>
                </a:lnTo>
                <a:lnTo>
                  <a:pt x="160639" y="195409"/>
                </a:lnTo>
                <a:lnTo>
                  <a:pt x="156623" y="210283"/>
                </a:lnTo>
                <a:lnTo>
                  <a:pt x="145387" y="247129"/>
                </a:lnTo>
                <a:lnTo>
                  <a:pt x="138835" y="267623"/>
                </a:lnTo>
                <a:lnTo>
                  <a:pt x="131927" y="285096"/>
                </a:lnTo>
                <a:lnTo>
                  <a:pt x="124782" y="300554"/>
                </a:lnTo>
                <a:lnTo>
                  <a:pt x="117478" y="314670"/>
                </a:lnTo>
                <a:lnTo>
                  <a:pt x="111339" y="329160"/>
                </a:lnTo>
                <a:lnTo>
                  <a:pt x="105975" y="343900"/>
                </a:lnTo>
                <a:lnTo>
                  <a:pt x="70041" y="452600"/>
                </a:lnTo>
                <a:lnTo>
                  <a:pt x="61934" y="479534"/>
                </a:lnTo>
                <a:lnTo>
                  <a:pt x="56529" y="500029"/>
                </a:lnTo>
                <a:lnTo>
                  <a:pt x="52927" y="516233"/>
                </a:lnTo>
                <a:lnTo>
                  <a:pt x="49255" y="529575"/>
                </a:lnTo>
                <a:lnTo>
                  <a:pt x="45537" y="541010"/>
                </a:lnTo>
                <a:lnTo>
                  <a:pt x="41788" y="551174"/>
                </a:lnTo>
                <a:lnTo>
                  <a:pt x="24376" y="601885"/>
                </a:lnTo>
                <a:lnTo>
                  <a:pt x="20061" y="617156"/>
                </a:lnTo>
                <a:lnTo>
                  <a:pt x="17185" y="629878"/>
                </a:lnTo>
                <a:lnTo>
                  <a:pt x="15267" y="640899"/>
                </a:lnTo>
                <a:lnTo>
                  <a:pt x="12717" y="652056"/>
                </a:lnTo>
                <a:lnTo>
                  <a:pt x="9749" y="663304"/>
                </a:lnTo>
                <a:lnTo>
                  <a:pt x="0" y="7086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63"/>
          <p:cNvSpPr/>
          <p:nvPr/>
        </p:nvSpPr>
        <p:spPr>
          <a:xfrm>
            <a:off x="6675119" y="3292453"/>
            <a:ext cx="283444" cy="374799"/>
          </a:xfrm>
          <a:custGeom>
            <a:avLst/>
            <a:gdLst/>
            <a:ahLst/>
            <a:cxnLst/>
            <a:rect l="0" t="0" r="0" b="0"/>
            <a:pathLst>
              <a:path w="283444" h="374799">
                <a:moveTo>
                  <a:pt x="68581" y="33676"/>
                </a:moveTo>
                <a:lnTo>
                  <a:pt x="68581" y="27609"/>
                </a:lnTo>
                <a:lnTo>
                  <a:pt x="69851" y="25821"/>
                </a:lnTo>
                <a:lnTo>
                  <a:pt x="71967" y="24630"/>
                </a:lnTo>
                <a:lnTo>
                  <a:pt x="77706" y="23306"/>
                </a:lnTo>
                <a:lnTo>
                  <a:pt x="84490" y="22717"/>
                </a:lnTo>
                <a:lnTo>
                  <a:pt x="89346" y="21290"/>
                </a:lnTo>
                <a:lnTo>
                  <a:pt x="95125" y="19069"/>
                </a:lnTo>
                <a:lnTo>
                  <a:pt x="101516" y="16318"/>
                </a:lnTo>
                <a:lnTo>
                  <a:pt x="110858" y="13214"/>
                </a:lnTo>
                <a:lnTo>
                  <a:pt x="122166" y="9875"/>
                </a:lnTo>
                <a:lnTo>
                  <a:pt x="134783" y="6379"/>
                </a:lnTo>
                <a:lnTo>
                  <a:pt x="145735" y="4048"/>
                </a:lnTo>
                <a:lnTo>
                  <a:pt x="155578" y="2494"/>
                </a:lnTo>
                <a:lnTo>
                  <a:pt x="164679" y="1458"/>
                </a:lnTo>
                <a:lnTo>
                  <a:pt x="173286" y="768"/>
                </a:lnTo>
                <a:lnTo>
                  <a:pt x="181564" y="307"/>
                </a:lnTo>
                <a:lnTo>
                  <a:pt x="189623" y="0"/>
                </a:lnTo>
                <a:lnTo>
                  <a:pt x="197535" y="1066"/>
                </a:lnTo>
                <a:lnTo>
                  <a:pt x="205350" y="3046"/>
                </a:lnTo>
                <a:lnTo>
                  <a:pt x="213100" y="5636"/>
                </a:lnTo>
                <a:lnTo>
                  <a:pt x="219537" y="8633"/>
                </a:lnTo>
                <a:lnTo>
                  <a:pt x="225098" y="11901"/>
                </a:lnTo>
                <a:lnTo>
                  <a:pt x="237081" y="20203"/>
                </a:lnTo>
                <a:lnTo>
                  <a:pt x="236794" y="23424"/>
                </a:lnTo>
                <a:lnTo>
                  <a:pt x="233089" y="33776"/>
                </a:lnTo>
                <a:lnTo>
                  <a:pt x="227209" y="43458"/>
                </a:lnTo>
                <a:lnTo>
                  <a:pt x="200951" y="78224"/>
                </a:lnTo>
                <a:lnTo>
                  <a:pt x="186037" y="92585"/>
                </a:lnTo>
                <a:lnTo>
                  <a:pt x="167205" y="108509"/>
                </a:lnTo>
                <a:lnTo>
                  <a:pt x="145760" y="125475"/>
                </a:lnTo>
                <a:lnTo>
                  <a:pt x="126383" y="139325"/>
                </a:lnTo>
                <a:lnTo>
                  <a:pt x="108386" y="151099"/>
                </a:lnTo>
                <a:lnTo>
                  <a:pt x="91307" y="161488"/>
                </a:lnTo>
                <a:lnTo>
                  <a:pt x="77382" y="169684"/>
                </a:lnTo>
                <a:lnTo>
                  <a:pt x="55136" y="182178"/>
                </a:lnTo>
                <a:lnTo>
                  <a:pt x="49457" y="186017"/>
                </a:lnTo>
                <a:lnTo>
                  <a:pt x="46942" y="188577"/>
                </a:lnTo>
                <a:lnTo>
                  <a:pt x="46535" y="190284"/>
                </a:lnTo>
                <a:lnTo>
                  <a:pt x="48803" y="188881"/>
                </a:lnTo>
                <a:lnTo>
                  <a:pt x="52856" y="185406"/>
                </a:lnTo>
                <a:lnTo>
                  <a:pt x="58097" y="180550"/>
                </a:lnTo>
                <a:lnTo>
                  <a:pt x="64132" y="176042"/>
                </a:lnTo>
                <a:lnTo>
                  <a:pt x="70695" y="171767"/>
                </a:lnTo>
                <a:lnTo>
                  <a:pt x="77610" y="167647"/>
                </a:lnTo>
                <a:lnTo>
                  <a:pt x="84760" y="164900"/>
                </a:lnTo>
                <a:lnTo>
                  <a:pt x="92067" y="163069"/>
                </a:lnTo>
                <a:lnTo>
                  <a:pt x="99478" y="161848"/>
                </a:lnTo>
                <a:lnTo>
                  <a:pt x="108229" y="161034"/>
                </a:lnTo>
                <a:lnTo>
                  <a:pt x="117873" y="160492"/>
                </a:lnTo>
                <a:lnTo>
                  <a:pt x="128113" y="160130"/>
                </a:lnTo>
                <a:lnTo>
                  <a:pt x="166794" y="159621"/>
                </a:lnTo>
                <a:lnTo>
                  <a:pt x="210428" y="159470"/>
                </a:lnTo>
                <a:lnTo>
                  <a:pt x="221567" y="160719"/>
                </a:lnTo>
                <a:lnTo>
                  <a:pt x="230261" y="162821"/>
                </a:lnTo>
                <a:lnTo>
                  <a:pt x="237327" y="165493"/>
                </a:lnTo>
                <a:lnTo>
                  <a:pt x="243309" y="168544"/>
                </a:lnTo>
                <a:lnTo>
                  <a:pt x="248566" y="171848"/>
                </a:lnTo>
                <a:lnTo>
                  <a:pt x="253341" y="175321"/>
                </a:lnTo>
                <a:lnTo>
                  <a:pt x="262033" y="182567"/>
                </a:lnTo>
                <a:lnTo>
                  <a:pt x="270129" y="190020"/>
                </a:lnTo>
                <a:lnTo>
                  <a:pt x="277961" y="197566"/>
                </a:lnTo>
                <a:lnTo>
                  <a:pt x="280557" y="202626"/>
                </a:lnTo>
                <a:lnTo>
                  <a:pt x="282289" y="208539"/>
                </a:lnTo>
                <a:lnTo>
                  <a:pt x="283443" y="215022"/>
                </a:lnTo>
                <a:lnTo>
                  <a:pt x="282942" y="223153"/>
                </a:lnTo>
                <a:lnTo>
                  <a:pt x="281338" y="232384"/>
                </a:lnTo>
                <a:lnTo>
                  <a:pt x="278999" y="242348"/>
                </a:lnTo>
                <a:lnTo>
                  <a:pt x="276170" y="250261"/>
                </a:lnTo>
                <a:lnTo>
                  <a:pt x="273013" y="256806"/>
                </a:lnTo>
                <a:lnTo>
                  <a:pt x="269640" y="262440"/>
                </a:lnTo>
                <a:lnTo>
                  <a:pt x="266120" y="268735"/>
                </a:lnTo>
                <a:lnTo>
                  <a:pt x="258822" y="282503"/>
                </a:lnTo>
                <a:lnTo>
                  <a:pt x="251346" y="293703"/>
                </a:lnTo>
                <a:lnTo>
                  <a:pt x="247574" y="298468"/>
                </a:lnTo>
                <a:lnTo>
                  <a:pt x="242519" y="302914"/>
                </a:lnTo>
                <a:lnTo>
                  <a:pt x="236610" y="307148"/>
                </a:lnTo>
                <a:lnTo>
                  <a:pt x="230130" y="311241"/>
                </a:lnTo>
                <a:lnTo>
                  <a:pt x="223270" y="316509"/>
                </a:lnTo>
                <a:lnTo>
                  <a:pt x="216157" y="322562"/>
                </a:lnTo>
                <a:lnTo>
                  <a:pt x="208875" y="329137"/>
                </a:lnTo>
                <a:lnTo>
                  <a:pt x="201480" y="333520"/>
                </a:lnTo>
                <a:lnTo>
                  <a:pt x="194011" y="336442"/>
                </a:lnTo>
                <a:lnTo>
                  <a:pt x="186490" y="338390"/>
                </a:lnTo>
                <a:lnTo>
                  <a:pt x="180207" y="340959"/>
                </a:lnTo>
                <a:lnTo>
                  <a:pt x="174748" y="343942"/>
                </a:lnTo>
                <a:lnTo>
                  <a:pt x="169839" y="347200"/>
                </a:lnTo>
                <a:lnTo>
                  <a:pt x="164027" y="350642"/>
                </a:lnTo>
                <a:lnTo>
                  <a:pt x="157611" y="354207"/>
                </a:lnTo>
                <a:lnTo>
                  <a:pt x="150794" y="357854"/>
                </a:lnTo>
                <a:lnTo>
                  <a:pt x="143710" y="360285"/>
                </a:lnTo>
                <a:lnTo>
                  <a:pt x="136447" y="361905"/>
                </a:lnTo>
                <a:lnTo>
                  <a:pt x="129064" y="362985"/>
                </a:lnTo>
                <a:lnTo>
                  <a:pt x="119063" y="364976"/>
                </a:lnTo>
                <a:lnTo>
                  <a:pt x="94404" y="370574"/>
                </a:lnTo>
                <a:lnTo>
                  <a:pt x="81986" y="372575"/>
                </a:lnTo>
                <a:lnTo>
                  <a:pt x="69897" y="373909"/>
                </a:lnTo>
                <a:lnTo>
                  <a:pt x="58028" y="374798"/>
                </a:lnTo>
                <a:lnTo>
                  <a:pt x="47576" y="374121"/>
                </a:lnTo>
                <a:lnTo>
                  <a:pt x="38068" y="372399"/>
                </a:lnTo>
                <a:lnTo>
                  <a:pt x="29188" y="369982"/>
                </a:lnTo>
                <a:lnTo>
                  <a:pt x="22000" y="368370"/>
                </a:lnTo>
                <a:lnTo>
                  <a:pt x="15936" y="367296"/>
                </a:lnTo>
                <a:lnTo>
                  <a:pt x="0" y="36514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64"/>
          <p:cNvSpPr/>
          <p:nvPr/>
        </p:nvSpPr>
        <p:spPr>
          <a:xfrm>
            <a:off x="7189469" y="3291839"/>
            <a:ext cx="308612" cy="45721"/>
          </a:xfrm>
          <a:custGeom>
            <a:avLst/>
            <a:gdLst/>
            <a:ahLst/>
            <a:cxnLst/>
            <a:rect l="0" t="0" r="0" b="0"/>
            <a:pathLst>
              <a:path w="308612" h="45721">
                <a:moveTo>
                  <a:pt x="0" y="45720"/>
                </a:moveTo>
                <a:lnTo>
                  <a:pt x="24272" y="45720"/>
                </a:lnTo>
                <a:lnTo>
                  <a:pt x="32691" y="44450"/>
                </a:lnTo>
                <a:lnTo>
                  <a:pt x="39575" y="42334"/>
                </a:lnTo>
                <a:lnTo>
                  <a:pt x="45433" y="39653"/>
                </a:lnTo>
                <a:lnTo>
                  <a:pt x="59499" y="35325"/>
                </a:lnTo>
                <a:lnTo>
                  <a:pt x="102221" y="23744"/>
                </a:lnTo>
                <a:lnTo>
                  <a:pt x="129108" y="18369"/>
                </a:lnTo>
                <a:lnTo>
                  <a:pt x="158462" y="13516"/>
                </a:lnTo>
                <a:lnTo>
                  <a:pt x="211398" y="6007"/>
                </a:lnTo>
                <a:lnTo>
                  <a:pt x="239158" y="2670"/>
                </a:lnTo>
                <a:lnTo>
                  <a:pt x="250879" y="1780"/>
                </a:lnTo>
                <a:lnTo>
                  <a:pt x="262503" y="1187"/>
                </a:lnTo>
                <a:lnTo>
                  <a:pt x="290293" y="352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65"/>
          <p:cNvSpPr/>
          <p:nvPr/>
        </p:nvSpPr>
        <p:spPr>
          <a:xfrm>
            <a:off x="7212330" y="3371850"/>
            <a:ext cx="320040" cy="68580"/>
          </a:xfrm>
          <a:custGeom>
            <a:avLst/>
            <a:gdLst/>
            <a:ahLst/>
            <a:cxnLst/>
            <a:rect l="0" t="0" r="0" b="0"/>
            <a:pathLst>
              <a:path w="320040" h="68580">
                <a:moveTo>
                  <a:pt x="0" y="68579"/>
                </a:moveTo>
                <a:lnTo>
                  <a:pt x="18203" y="68579"/>
                </a:lnTo>
                <a:lnTo>
                  <a:pt x="27375" y="67309"/>
                </a:lnTo>
                <a:lnTo>
                  <a:pt x="37300" y="65193"/>
                </a:lnTo>
                <a:lnTo>
                  <a:pt x="47726" y="62512"/>
                </a:lnTo>
                <a:lnTo>
                  <a:pt x="57218" y="60724"/>
                </a:lnTo>
                <a:lnTo>
                  <a:pt x="66085" y="59533"/>
                </a:lnTo>
                <a:lnTo>
                  <a:pt x="74536" y="58738"/>
                </a:lnTo>
                <a:lnTo>
                  <a:pt x="82711" y="58209"/>
                </a:lnTo>
                <a:lnTo>
                  <a:pt x="90700" y="57855"/>
                </a:lnTo>
                <a:lnTo>
                  <a:pt x="98567" y="57620"/>
                </a:lnTo>
                <a:lnTo>
                  <a:pt x="106351" y="56193"/>
                </a:lnTo>
                <a:lnTo>
                  <a:pt x="114080" y="53972"/>
                </a:lnTo>
                <a:lnTo>
                  <a:pt x="121774" y="51221"/>
                </a:lnTo>
                <a:lnTo>
                  <a:pt x="131982" y="46847"/>
                </a:lnTo>
                <a:lnTo>
                  <a:pt x="156872" y="35214"/>
                </a:lnTo>
                <a:lnTo>
                  <a:pt x="169351" y="31096"/>
                </a:lnTo>
                <a:lnTo>
                  <a:pt x="181481" y="28350"/>
                </a:lnTo>
                <a:lnTo>
                  <a:pt x="193376" y="26520"/>
                </a:lnTo>
                <a:lnTo>
                  <a:pt x="206387" y="24030"/>
                </a:lnTo>
                <a:lnTo>
                  <a:pt x="234391" y="17876"/>
                </a:lnTo>
                <a:lnTo>
                  <a:pt x="263771" y="10908"/>
                </a:lnTo>
                <a:lnTo>
                  <a:pt x="32003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66"/>
          <p:cNvSpPr/>
          <p:nvPr/>
        </p:nvSpPr>
        <p:spPr>
          <a:xfrm>
            <a:off x="7694602" y="3051809"/>
            <a:ext cx="340689" cy="685801"/>
          </a:xfrm>
          <a:custGeom>
            <a:avLst/>
            <a:gdLst/>
            <a:ahLst/>
            <a:cxnLst/>
            <a:rect l="0" t="0" r="0" b="0"/>
            <a:pathLst>
              <a:path w="340689" h="685801">
                <a:moveTo>
                  <a:pt x="340688" y="0"/>
                </a:moveTo>
                <a:lnTo>
                  <a:pt x="334620" y="6068"/>
                </a:lnTo>
                <a:lnTo>
                  <a:pt x="329022" y="10396"/>
                </a:lnTo>
                <a:lnTo>
                  <a:pt x="321481" y="15821"/>
                </a:lnTo>
                <a:lnTo>
                  <a:pt x="312643" y="21977"/>
                </a:lnTo>
                <a:lnTo>
                  <a:pt x="304211" y="27352"/>
                </a:lnTo>
                <a:lnTo>
                  <a:pt x="296050" y="32205"/>
                </a:lnTo>
                <a:lnTo>
                  <a:pt x="288069" y="36710"/>
                </a:lnTo>
                <a:lnTo>
                  <a:pt x="281479" y="40984"/>
                </a:lnTo>
                <a:lnTo>
                  <a:pt x="275816" y="45102"/>
                </a:lnTo>
                <a:lnTo>
                  <a:pt x="270769" y="49119"/>
                </a:lnTo>
                <a:lnTo>
                  <a:pt x="262325" y="56876"/>
                </a:lnTo>
                <a:lnTo>
                  <a:pt x="228711" y="89525"/>
                </a:lnTo>
                <a:lnTo>
                  <a:pt x="185285" y="132597"/>
                </a:lnTo>
                <a:lnTo>
                  <a:pt x="177396" y="141738"/>
                </a:lnTo>
                <a:lnTo>
                  <a:pt x="169597" y="151642"/>
                </a:lnTo>
                <a:lnTo>
                  <a:pt x="161857" y="162055"/>
                </a:lnTo>
                <a:lnTo>
                  <a:pt x="146484" y="183784"/>
                </a:lnTo>
                <a:lnTo>
                  <a:pt x="138829" y="194913"/>
                </a:lnTo>
                <a:lnTo>
                  <a:pt x="132455" y="204872"/>
                </a:lnTo>
                <a:lnTo>
                  <a:pt x="121986" y="222711"/>
                </a:lnTo>
                <a:lnTo>
                  <a:pt x="81352" y="294135"/>
                </a:lnTo>
                <a:lnTo>
                  <a:pt x="67524" y="319534"/>
                </a:lnTo>
                <a:lnTo>
                  <a:pt x="40463" y="372384"/>
                </a:lnTo>
                <a:lnTo>
                  <a:pt x="33858" y="389226"/>
                </a:lnTo>
                <a:lnTo>
                  <a:pt x="29454" y="404264"/>
                </a:lnTo>
                <a:lnTo>
                  <a:pt x="26518" y="418100"/>
                </a:lnTo>
                <a:lnTo>
                  <a:pt x="23292" y="431133"/>
                </a:lnTo>
                <a:lnTo>
                  <a:pt x="19870" y="443632"/>
                </a:lnTo>
                <a:lnTo>
                  <a:pt x="16319" y="455775"/>
                </a:lnTo>
                <a:lnTo>
                  <a:pt x="12682" y="471490"/>
                </a:lnTo>
                <a:lnTo>
                  <a:pt x="5254" y="509271"/>
                </a:lnTo>
                <a:lnTo>
                  <a:pt x="2765" y="524935"/>
                </a:lnTo>
                <a:lnTo>
                  <a:pt x="1106" y="537916"/>
                </a:lnTo>
                <a:lnTo>
                  <a:pt x="0" y="549111"/>
                </a:lnTo>
                <a:lnTo>
                  <a:pt x="532" y="560384"/>
                </a:lnTo>
                <a:lnTo>
                  <a:pt x="2157" y="571710"/>
                </a:lnTo>
                <a:lnTo>
                  <a:pt x="6079" y="591913"/>
                </a:lnTo>
                <a:lnTo>
                  <a:pt x="7823" y="605126"/>
                </a:lnTo>
                <a:lnTo>
                  <a:pt x="11984" y="625392"/>
                </a:lnTo>
                <a:lnTo>
                  <a:pt x="14873" y="637908"/>
                </a:lnTo>
                <a:lnTo>
                  <a:pt x="21467" y="655201"/>
                </a:lnTo>
                <a:lnTo>
                  <a:pt x="25004" y="661591"/>
                </a:lnTo>
                <a:lnTo>
                  <a:pt x="29901" y="667121"/>
                </a:lnTo>
                <a:lnTo>
                  <a:pt x="35707" y="672078"/>
                </a:lnTo>
                <a:lnTo>
                  <a:pt x="42117" y="676652"/>
                </a:lnTo>
                <a:lnTo>
                  <a:pt x="52626" y="681734"/>
                </a:lnTo>
                <a:lnTo>
                  <a:pt x="62801" y="683993"/>
                </a:lnTo>
                <a:lnTo>
                  <a:pt x="69069" y="684596"/>
                </a:lnTo>
                <a:lnTo>
                  <a:pt x="75789" y="684997"/>
                </a:lnTo>
                <a:lnTo>
                  <a:pt x="90029" y="685443"/>
                </a:lnTo>
                <a:lnTo>
                  <a:pt x="113798" y="685730"/>
                </a:lnTo>
                <a:lnTo>
                  <a:pt x="119578" y="684483"/>
                </a:lnTo>
                <a:lnTo>
                  <a:pt x="125971" y="682382"/>
                </a:lnTo>
                <a:lnTo>
                  <a:pt x="132773" y="679712"/>
                </a:lnTo>
                <a:lnTo>
                  <a:pt x="139848" y="676661"/>
                </a:lnTo>
                <a:lnTo>
                  <a:pt x="154483" y="669885"/>
                </a:lnTo>
                <a:lnTo>
                  <a:pt x="160671" y="666300"/>
                </a:lnTo>
                <a:lnTo>
                  <a:pt x="170934" y="658930"/>
                </a:lnTo>
                <a:lnTo>
                  <a:pt x="202055" y="635506"/>
                </a:lnTo>
                <a:lnTo>
                  <a:pt x="212706" y="628140"/>
                </a:lnTo>
                <a:lnTo>
                  <a:pt x="222346" y="621960"/>
                </a:lnTo>
                <a:lnTo>
                  <a:pt x="231314" y="616570"/>
                </a:lnTo>
                <a:lnTo>
                  <a:pt x="241101" y="607897"/>
                </a:lnTo>
                <a:lnTo>
                  <a:pt x="251437" y="597035"/>
                </a:lnTo>
                <a:lnTo>
                  <a:pt x="262137" y="584713"/>
                </a:lnTo>
                <a:lnTo>
                  <a:pt x="271810" y="571419"/>
                </a:lnTo>
                <a:lnTo>
                  <a:pt x="280799" y="557476"/>
                </a:lnTo>
                <a:lnTo>
                  <a:pt x="289332" y="543101"/>
                </a:lnTo>
                <a:lnTo>
                  <a:pt x="302200" y="520355"/>
                </a:lnTo>
                <a:lnTo>
                  <a:pt x="307409" y="510734"/>
                </a:lnTo>
                <a:lnTo>
                  <a:pt x="313422" y="500509"/>
                </a:lnTo>
                <a:lnTo>
                  <a:pt x="326876" y="478989"/>
                </a:lnTo>
                <a:lnTo>
                  <a:pt x="334549" y="460111"/>
                </a:lnTo>
                <a:lnTo>
                  <a:pt x="336595" y="451520"/>
                </a:lnTo>
                <a:lnTo>
                  <a:pt x="336689" y="443254"/>
                </a:lnTo>
                <a:lnTo>
                  <a:pt x="333407" y="427295"/>
                </a:lnTo>
                <a:lnTo>
                  <a:pt x="327715" y="411736"/>
                </a:lnTo>
                <a:lnTo>
                  <a:pt x="319780" y="393186"/>
                </a:lnTo>
                <a:lnTo>
                  <a:pt x="317860" y="391664"/>
                </a:lnTo>
                <a:lnTo>
                  <a:pt x="315309" y="390650"/>
                </a:lnTo>
                <a:lnTo>
                  <a:pt x="305652" y="389222"/>
                </a:lnTo>
                <a:lnTo>
                  <a:pt x="302090" y="389021"/>
                </a:lnTo>
                <a:lnTo>
                  <a:pt x="297176" y="390158"/>
                </a:lnTo>
                <a:lnTo>
                  <a:pt x="291360" y="392185"/>
                </a:lnTo>
                <a:lnTo>
                  <a:pt x="284942" y="394807"/>
                </a:lnTo>
                <a:lnTo>
                  <a:pt x="278124" y="396555"/>
                </a:lnTo>
                <a:lnTo>
                  <a:pt x="271038" y="397720"/>
                </a:lnTo>
                <a:lnTo>
                  <a:pt x="263775" y="398497"/>
                </a:lnTo>
                <a:lnTo>
                  <a:pt x="256393" y="402825"/>
                </a:lnTo>
                <a:lnTo>
                  <a:pt x="248930" y="409520"/>
                </a:lnTo>
                <a:lnTo>
                  <a:pt x="241416" y="417793"/>
                </a:lnTo>
                <a:lnTo>
                  <a:pt x="233867" y="424579"/>
                </a:lnTo>
                <a:lnTo>
                  <a:pt x="226294" y="430373"/>
                </a:lnTo>
                <a:lnTo>
                  <a:pt x="218705" y="435506"/>
                </a:lnTo>
                <a:lnTo>
                  <a:pt x="209836" y="446547"/>
                </a:lnTo>
                <a:lnTo>
                  <a:pt x="200113" y="461528"/>
                </a:lnTo>
                <a:lnTo>
                  <a:pt x="189821" y="479136"/>
                </a:lnTo>
                <a:lnTo>
                  <a:pt x="181690" y="498494"/>
                </a:lnTo>
                <a:lnTo>
                  <a:pt x="174999" y="519019"/>
                </a:lnTo>
                <a:lnTo>
                  <a:pt x="164178" y="558335"/>
                </a:lnTo>
                <a:lnTo>
                  <a:pt x="155135" y="588509"/>
                </a:lnTo>
                <a:lnTo>
                  <a:pt x="153486" y="600620"/>
                </a:lnTo>
                <a:lnTo>
                  <a:pt x="155040" y="620849"/>
                </a:lnTo>
                <a:lnTo>
                  <a:pt x="156577" y="638306"/>
                </a:lnTo>
                <a:lnTo>
                  <a:pt x="156988" y="646518"/>
                </a:lnTo>
                <a:lnTo>
                  <a:pt x="158531" y="653262"/>
                </a:lnTo>
                <a:lnTo>
                  <a:pt x="163633" y="664142"/>
                </a:lnTo>
                <a:lnTo>
                  <a:pt x="166770" y="667552"/>
                </a:lnTo>
                <a:lnTo>
                  <a:pt x="170133" y="669825"/>
                </a:lnTo>
                <a:lnTo>
                  <a:pt x="173644" y="671340"/>
                </a:lnTo>
                <a:lnTo>
                  <a:pt x="180932" y="676410"/>
                </a:lnTo>
                <a:lnTo>
                  <a:pt x="184655" y="679540"/>
                </a:lnTo>
                <a:lnTo>
                  <a:pt x="188405" y="681627"/>
                </a:lnTo>
                <a:lnTo>
                  <a:pt x="192177" y="683018"/>
                </a:lnTo>
                <a:lnTo>
                  <a:pt x="214957" y="6858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67"/>
          <p:cNvSpPr/>
          <p:nvPr/>
        </p:nvSpPr>
        <p:spPr>
          <a:xfrm>
            <a:off x="8195467" y="3127805"/>
            <a:ext cx="362762" cy="598161"/>
          </a:xfrm>
          <a:custGeom>
            <a:avLst/>
            <a:gdLst/>
            <a:ahLst/>
            <a:cxnLst/>
            <a:rect l="0" t="0" r="0" b="0"/>
            <a:pathLst>
              <a:path w="362762" h="598161">
                <a:moveTo>
                  <a:pt x="159862" y="26874"/>
                </a:moveTo>
                <a:lnTo>
                  <a:pt x="159862" y="14739"/>
                </a:lnTo>
                <a:lnTo>
                  <a:pt x="158592" y="11164"/>
                </a:lnTo>
                <a:lnTo>
                  <a:pt x="156476" y="8781"/>
                </a:lnTo>
                <a:lnTo>
                  <a:pt x="153795" y="7192"/>
                </a:lnTo>
                <a:lnTo>
                  <a:pt x="149467" y="9943"/>
                </a:lnTo>
                <a:lnTo>
                  <a:pt x="144042" y="15587"/>
                </a:lnTo>
                <a:lnTo>
                  <a:pt x="137886" y="23159"/>
                </a:lnTo>
                <a:lnTo>
                  <a:pt x="127659" y="34960"/>
                </a:lnTo>
                <a:lnTo>
                  <a:pt x="116340" y="46978"/>
                </a:lnTo>
                <a:lnTo>
                  <a:pt x="98609" y="65019"/>
                </a:lnTo>
                <a:lnTo>
                  <a:pt x="88547" y="81514"/>
                </a:lnTo>
                <a:lnTo>
                  <a:pt x="78029" y="102671"/>
                </a:lnTo>
                <a:lnTo>
                  <a:pt x="67206" y="126935"/>
                </a:lnTo>
                <a:lnTo>
                  <a:pt x="58722" y="146922"/>
                </a:lnTo>
                <a:lnTo>
                  <a:pt x="51796" y="164056"/>
                </a:lnTo>
                <a:lnTo>
                  <a:pt x="45908" y="179289"/>
                </a:lnTo>
                <a:lnTo>
                  <a:pt x="40713" y="191984"/>
                </a:lnTo>
                <a:lnTo>
                  <a:pt x="35979" y="202988"/>
                </a:lnTo>
                <a:lnTo>
                  <a:pt x="31554" y="212863"/>
                </a:lnTo>
                <a:lnTo>
                  <a:pt x="27333" y="223257"/>
                </a:lnTo>
                <a:lnTo>
                  <a:pt x="23250" y="233996"/>
                </a:lnTo>
                <a:lnTo>
                  <a:pt x="19257" y="244966"/>
                </a:lnTo>
                <a:lnTo>
                  <a:pt x="16596" y="256088"/>
                </a:lnTo>
                <a:lnTo>
                  <a:pt x="14821" y="267314"/>
                </a:lnTo>
                <a:lnTo>
                  <a:pt x="13638" y="278607"/>
                </a:lnTo>
                <a:lnTo>
                  <a:pt x="11580" y="292486"/>
                </a:lnTo>
                <a:lnTo>
                  <a:pt x="5906" y="324841"/>
                </a:lnTo>
                <a:lnTo>
                  <a:pt x="3885" y="343629"/>
                </a:lnTo>
                <a:lnTo>
                  <a:pt x="2538" y="363774"/>
                </a:lnTo>
                <a:lnTo>
                  <a:pt x="1040" y="403937"/>
                </a:lnTo>
                <a:lnTo>
                  <a:pt x="79" y="467727"/>
                </a:lnTo>
                <a:lnTo>
                  <a:pt x="0" y="480797"/>
                </a:lnTo>
                <a:lnTo>
                  <a:pt x="2488" y="493319"/>
                </a:lnTo>
                <a:lnTo>
                  <a:pt x="6686" y="505478"/>
                </a:lnTo>
                <a:lnTo>
                  <a:pt x="12025" y="517393"/>
                </a:lnTo>
                <a:lnTo>
                  <a:pt x="17957" y="534019"/>
                </a:lnTo>
                <a:lnTo>
                  <a:pt x="21863" y="546912"/>
                </a:lnTo>
                <a:lnTo>
                  <a:pt x="27833" y="561109"/>
                </a:lnTo>
                <a:lnTo>
                  <a:pt x="38334" y="577314"/>
                </a:lnTo>
                <a:lnTo>
                  <a:pt x="44553" y="581794"/>
                </a:lnTo>
                <a:lnTo>
                  <a:pt x="52510" y="586051"/>
                </a:lnTo>
                <a:lnTo>
                  <a:pt x="61624" y="590159"/>
                </a:lnTo>
                <a:lnTo>
                  <a:pt x="68970" y="592897"/>
                </a:lnTo>
                <a:lnTo>
                  <a:pt x="75138" y="594723"/>
                </a:lnTo>
                <a:lnTo>
                  <a:pt x="85377" y="596751"/>
                </a:lnTo>
                <a:lnTo>
                  <a:pt x="94161" y="597654"/>
                </a:lnTo>
                <a:lnTo>
                  <a:pt x="99552" y="597894"/>
                </a:lnTo>
                <a:lnTo>
                  <a:pt x="112315" y="598160"/>
                </a:lnTo>
                <a:lnTo>
                  <a:pt x="118004" y="596962"/>
                </a:lnTo>
                <a:lnTo>
                  <a:pt x="127712" y="592243"/>
                </a:lnTo>
                <a:lnTo>
                  <a:pt x="139646" y="585913"/>
                </a:lnTo>
                <a:lnTo>
                  <a:pt x="146385" y="582447"/>
                </a:lnTo>
                <a:lnTo>
                  <a:pt x="157260" y="571822"/>
                </a:lnTo>
                <a:lnTo>
                  <a:pt x="167596" y="558633"/>
                </a:lnTo>
                <a:lnTo>
                  <a:pt x="173908" y="551561"/>
                </a:lnTo>
                <a:lnTo>
                  <a:pt x="180656" y="544305"/>
                </a:lnTo>
                <a:lnTo>
                  <a:pt x="188965" y="534388"/>
                </a:lnTo>
                <a:lnTo>
                  <a:pt x="208357" y="509822"/>
                </a:lnTo>
                <a:lnTo>
                  <a:pt x="217592" y="498700"/>
                </a:lnTo>
                <a:lnTo>
                  <a:pt x="226289" y="488745"/>
                </a:lnTo>
                <a:lnTo>
                  <a:pt x="234627" y="479568"/>
                </a:lnTo>
                <a:lnTo>
                  <a:pt x="243996" y="467100"/>
                </a:lnTo>
                <a:lnTo>
                  <a:pt x="254051" y="452438"/>
                </a:lnTo>
                <a:lnTo>
                  <a:pt x="275384" y="419214"/>
                </a:lnTo>
                <a:lnTo>
                  <a:pt x="297565" y="383281"/>
                </a:lnTo>
                <a:lnTo>
                  <a:pt x="306274" y="367349"/>
                </a:lnTo>
                <a:lnTo>
                  <a:pt x="313350" y="352917"/>
                </a:lnTo>
                <a:lnTo>
                  <a:pt x="319338" y="339486"/>
                </a:lnTo>
                <a:lnTo>
                  <a:pt x="339900" y="290245"/>
                </a:lnTo>
                <a:lnTo>
                  <a:pt x="345927" y="269765"/>
                </a:lnTo>
                <a:lnTo>
                  <a:pt x="351215" y="247221"/>
                </a:lnTo>
                <a:lnTo>
                  <a:pt x="356011" y="223302"/>
                </a:lnTo>
                <a:lnTo>
                  <a:pt x="359209" y="202277"/>
                </a:lnTo>
                <a:lnTo>
                  <a:pt x="361340" y="183179"/>
                </a:lnTo>
                <a:lnTo>
                  <a:pt x="362761" y="165368"/>
                </a:lnTo>
                <a:lnTo>
                  <a:pt x="362438" y="150953"/>
                </a:lnTo>
                <a:lnTo>
                  <a:pt x="360953" y="138804"/>
                </a:lnTo>
                <a:lnTo>
                  <a:pt x="358693" y="128164"/>
                </a:lnTo>
                <a:lnTo>
                  <a:pt x="354646" y="117261"/>
                </a:lnTo>
                <a:lnTo>
                  <a:pt x="349409" y="106182"/>
                </a:lnTo>
                <a:lnTo>
                  <a:pt x="343376" y="94986"/>
                </a:lnTo>
                <a:lnTo>
                  <a:pt x="333287" y="79160"/>
                </a:lnTo>
                <a:lnTo>
                  <a:pt x="324571" y="67892"/>
                </a:lnTo>
                <a:lnTo>
                  <a:pt x="316463" y="58651"/>
                </a:lnTo>
                <a:lnTo>
                  <a:pt x="305239" y="50311"/>
                </a:lnTo>
                <a:lnTo>
                  <a:pt x="298691" y="46309"/>
                </a:lnTo>
                <a:lnTo>
                  <a:pt x="288027" y="38475"/>
                </a:lnTo>
                <a:lnTo>
                  <a:pt x="283406" y="34608"/>
                </a:lnTo>
                <a:lnTo>
                  <a:pt x="275244" y="29491"/>
                </a:lnTo>
                <a:lnTo>
                  <a:pt x="264724" y="23538"/>
                </a:lnTo>
                <a:lnTo>
                  <a:pt x="252630" y="17030"/>
                </a:lnTo>
                <a:lnTo>
                  <a:pt x="238218" y="11422"/>
                </a:lnTo>
                <a:lnTo>
                  <a:pt x="222259" y="6413"/>
                </a:lnTo>
                <a:lnTo>
                  <a:pt x="205271" y="1803"/>
                </a:lnTo>
                <a:lnTo>
                  <a:pt x="190134" y="0"/>
                </a:lnTo>
                <a:lnTo>
                  <a:pt x="176234" y="68"/>
                </a:lnTo>
                <a:lnTo>
                  <a:pt x="163156" y="1384"/>
                </a:lnTo>
                <a:lnTo>
                  <a:pt x="151898" y="3531"/>
                </a:lnTo>
                <a:lnTo>
                  <a:pt x="141853" y="6232"/>
                </a:lnTo>
                <a:lnTo>
                  <a:pt x="132616" y="9303"/>
                </a:lnTo>
                <a:lnTo>
                  <a:pt x="123918" y="12620"/>
                </a:lnTo>
                <a:lnTo>
                  <a:pt x="115579" y="16102"/>
                </a:lnTo>
                <a:lnTo>
                  <a:pt x="91283" y="2687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Corollary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 triangle, there can be at most one right angle or obtuse angle.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1752600" y="3505200"/>
            <a:ext cx="4648200" cy="1219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58"/>
          <p:cNvSpPr/>
          <p:nvPr/>
        </p:nvSpPr>
        <p:spPr>
          <a:xfrm>
            <a:off x="3726734" y="3143956"/>
            <a:ext cx="1165064" cy="889693"/>
          </a:xfrm>
          <a:custGeom>
            <a:avLst/>
            <a:gdLst/>
            <a:ahLst/>
            <a:cxnLst/>
            <a:rect l="0" t="0" r="0" b="0"/>
            <a:pathLst>
              <a:path w="1165064" h="889693">
                <a:moveTo>
                  <a:pt x="376636" y="67873"/>
                </a:moveTo>
                <a:lnTo>
                  <a:pt x="333858" y="67873"/>
                </a:lnTo>
                <a:lnTo>
                  <a:pt x="319100" y="71260"/>
                </a:lnTo>
                <a:lnTo>
                  <a:pt x="302804" y="78269"/>
                </a:lnTo>
                <a:lnTo>
                  <a:pt x="264685" y="100077"/>
                </a:lnTo>
                <a:lnTo>
                  <a:pt x="256282" y="104583"/>
                </a:lnTo>
                <a:lnTo>
                  <a:pt x="237980" y="119016"/>
                </a:lnTo>
                <a:lnTo>
                  <a:pt x="183777" y="165533"/>
                </a:lnTo>
                <a:lnTo>
                  <a:pt x="144447" y="200601"/>
                </a:lnTo>
                <a:lnTo>
                  <a:pt x="118501" y="225923"/>
                </a:lnTo>
                <a:lnTo>
                  <a:pt x="98503" y="249878"/>
                </a:lnTo>
                <a:lnTo>
                  <a:pt x="84534" y="269838"/>
                </a:lnTo>
                <a:lnTo>
                  <a:pt x="69530" y="295355"/>
                </a:lnTo>
                <a:lnTo>
                  <a:pt x="58534" y="313756"/>
                </a:lnTo>
                <a:lnTo>
                  <a:pt x="40947" y="338868"/>
                </a:lnTo>
                <a:lnTo>
                  <a:pt x="27204" y="363576"/>
                </a:lnTo>
                <a:lnTo>
                  <a:pt x="18133" y="387257"/>
                </a:lnTo>
                <a:lnTo>
                  <a:pt x="14101" y="410482"/>
                </a:lnTo>
                <a:lnTo>
                  <a:pt x="8922" y="440277"/>
                </a:lnTo>
                <a:lnTo>
                  <a:pt x="5764" y="457112"/>
                </a:lnTo>
                <a:lnTo>
                  <a:pt x="2253" y="482592"/>
                </a:lnTo>
                <a:lnTo>
                  <a:pt x="693" y="502383"/>
                </a:lnTo>
                <a:lnTo>
                  <a:pt x="0" y="519645"/>
                </a:lnTo>
                <a:lnTo>
                  <a:pt x="3079" y="542558"/>
                </a:lnTo>
                <a:lnTo>
                  <a:pt x="8681" y="568404"/>
                </a:lnTo>
                <a:lnTo>
                  <a:pt x="15403" y="592592"/>
                </a:lnTo>
                <a:lnTo>
                  <a:pt x="22625" y="612655"/>
                </a:lnTo>
                <a:lnTo>
                  <a:pt x="32607" y="632578"/>
                </a:lnTo>
                <a:lnTo>
                  <a:pt x="49744" y="658367"/>
                </a:lnTo>
                <a:lnTo>
                  <a:pt x="70060" y="686762"/>
                </a:lnTo>
                <a:lnTo>
                  <a:pt x="80812" y="701446"/>
                </a:lnTo>
                <a:lnTo>
                  <a:pt x="96870" y="717585"/>
                </a:lnTo>
                <a:lnTo>
                  <a:pt x="116465" y="734694"/>
                </a:lnTo>
                <a:lnTo>
                  <a:pt x="138419" y="752451"/>
                </a:lnTo>
                <a:lnTo>
                  <a:pt x="169585" y="775567"/>
                </a:lnTo>
                <a:lnTo>
                  <a:pt x="201411" y="799107"/>
                </a:lnTo>
                <a:lnTo>
                  <a:pt x="220018" y="813236"/>
                </a:lnTo>
                <a:lnTo>
                  <a:pt x="251914" y="828330"/>
                </a:lnTo>
                <a:lnTo>
                  <a:pt x="285495" y="840846"/>
                </a:lnTo>
                <a:lnTo>
                  <a:pt x="308189" y="848720"/>
                </a:lnTo>
                <a:lnTo>
                  <a:pt x="341134" y="856453"/>
                </a:lnTo>
                <a:lnTo>
                  <a:pt x="448645" y="877833"/>
                </a:lnTo>
                <a:lnTo>
                  <a:pt x="474172" y="882167"/>
                </a:lnTo>
                <a:lnTo>
                  <a:pt x="495000" y="885056"/>
                </a:lnTo>
                <a:lnTo>
                  <a:pt x="512695" y="886982"/>
                </a:lnTo>
                <a:lnTo>
                  <a:pt x="533382" y="888266"/>
                </a:lnTo>
                <a:lnTo>
                  <a:pt x="580074" y="889692"/>
                </a:lnTo>
                <a:lnTo>
                  <a:pt x="608781" y="888803"/>
                </a:lnTo>
                <a:lnTo>
                  <a:pt x="640619" y="886940"/>
                </a:lnTo>
                <a:lnTo>
                  <a:pt x="674545" y="884428"/>
                </a:lnTo>
                <a:lnTo>
                  <a:pt x="706052" y="880213"/>
                </a:lnTo>
                <a:lnTo>
                  <a:pt x="735946" y="874863"/>
                </a:lnTo>
                <a:lnTo>
                  <a:pt x="789059" y="863416"/>
                </a:lnTo>
                <a:lnTo>
                  <a:pt x="829599" y="854094"/>
                </a:lnTo>
                <a:lnTo>
                  <a:pt x="850061" y="847291"/>
                </a:lnTo>
                <a:lnTo>
                  <a:pt x="871322" y="838945"/>
                </a:lnTo>
                <a:lnTo>
                  <a:pt x="893117" y="829571"/>
                </a:lnTo>
                <a:lnTo>
                  <a:pt x="915266" y="818242"/>
                </a:lnTo>
                <a:lnTo>
                  <a:pt x="937653" y="805609"/>
                </a:lnTo>
                <a:lnTo>
                  <a:pt x="979036" y="780566"/>
                </a:lnTo>
                <a:lnTo>
                  <a:pt x="1023755" y="752187"/>
                </a:lnTo>
                <a:lnTo>
                  <a:pt x="1059864" y="727692"/>
                </a:lnTo>
                <a:lnTo>
                  <a:pt x="1089755" y="700538"/>
                </a:lnTo>
                <a:lnTo>
                  <a:pt x="1102239" y="686500"/>
                </a:lnTo>
                <a:lnTo>
                  <a:pt x="1115641" y="670791"/>
                </a:lnTo>
                <a:lnTo>
                  <a:pt x="1133919" y="646564"/>
                </a:lnTo>
                <a:lnTo>
                  <a:pt x="1146276" y="626059"/>
                </a:lnTo>
                <a:lnTo>
                  <a:pt x="1156001" y="604246"/>
                </a:lnTo>
                <a:lnTo>
                  <a:pt x="1162549" y="576613"/>
                </a:lnTo>
                <a:lnTo>
                  <a:pt x="1164081" y="556870"/>
                </a:lnTo>
                <a:lnTo>
                  <a:pt x="1164761" y="535395"/>
                </a:lnTo>
                <a:lnTo>
                  <a:pt x="1165063" y="513151"/>
                </a:lnTo>
                <a:lnTo>
                  <a:pt x="1161811" y="490565"/>
                </a:lnTo>
                <a:lnTo>
                  <a:pt x="1156132" y="465286"/>
                </a:lnTo>
                <a:lnTo>
                  <a:pt x="1149375" y="432885"/>
                </a:lnTo>
                <a:lnTo>
                  <a:pt x="1145796" y="417894"/>
                </a:lnTo>
                <a:lnTo>
                  <a:pt x="1138431" y="391078"/>
                </a:lnTo>
                <a:lnTo>
                  <a:pt x="1127538" y="366460"/>
                </a:lnTo>
                <a:lnTo>
                  <a:pt x="1115500" y="344088"/>
                </a:lnTo>
                <a:lnTo>
                  <a:pt x="1105916" y="325679"/>
                </a:lnTo>
                <a:lnTo>
                  <a:pt x="1094037" y="305644"/>
                </a:lnTo>
                <a:lnTo>
                  <a:pt x="1077751" y="281499"/>
                </a:lnTo>
                <a:lnTo>
                  <a:pt x="1053579" y="249601"/>
                </a:lnTo>
                <a:lnTo>
                  <a:pt x="1038751" y="232206"/>
                </a:lnTo>
                <a:lnTo>
                  <a:pt x="1022516" y="214258"/>
                </a:lnTo>
                <a:lnTo>
                  <a:pt x="1005343" y="195943"/>
                </a:lnTo>
                <a:lnTo>
                  <a:pt x="976101" y="168820"/>
                </a:lnTo>
                <a:lnTo>
                  <a:pt x="951675" y="148298"/>
                </a:lnTo>
                <a:lnTo>
                  <a:pt x="932352" y="130711"/>
                </a:lnTo>
                <a:lnTo>
                  <a:pt x="905137" y="107655"/>
                </a:lnTo>
                <a:lnTo>
                  <a:pt x="870605" y="81744"/>
                </a:lnTo>
                <a:lnTo>
                  <a:pt x="850729" y="69501"/>
                </a:lnTo>
                <a:lnTo>
                  <a:pt x="829858" y="57528"/>
                </a:lnTo>
                <a:lnTo>
                  <a:pt x="796508" y="40839"/>
                </a:lnTo>
                <a:lnTo>
                  <a:pt x="768985" y="29188"/>
                </a:lnTo>
                <a:lnTo>
                  <a:pt x="744053" y="19777"/>
                </a:lnTo>
                <a:lnTo>
                  <a:pt x="708597" y="7338"/>
                </a:lnTo>
                <a:lnTo>
                  <a:pt x="673961" y="1677"/>
                </a:lnTo>
                <a:lnTo>
                  <a:pt x="639569" y="0"/>
                </a:lnTo>
                <a:lnTo>
                  <a:pt x="606525" y="2994"/>
                </a:lnTo>
                <a:lnTo>
                  <a:pt x="587045" y="5570"/>
                </a:lnTo>
                <a:lnTo>
                  <a:pt x="551854" y="8433"/>
                </a:lnTo>
                <a:lnTo>
                  <a:pt x="520551" y="10976"/>
                </a:lnTo>
                <a:lnTo>
                  <a:pt x="493938" y="16339"/>
                </a:lnTo>
                <a:lnTo>
                  <a:pt x="463603" y="26498"/>
                </a:lnTo>
                <a:lnTo>
                  <a:pt x="419521" y="40595"/>
                </a:lnTo>
                <a:lnTo>
                  <a:pt x="330916" y="678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94">
  <a:themeElements>
    <a:clrScheme name="294 13">
      <a:dk1>
        <a:srgbClr val="000000"/>
      </a:dk1>
      <a:lt1>
        <a:srgbClr val="F9F3E5"/>
      </a:lt1>
      <a:dk2>
        <a:srgbClr val="000000"/>
      </a:dk2>
      <a:lt2>
        <a:srgbClr val="808080"/>
      </a:lt2>
      <a:accent1>
        <a:srgbClr val="FF9900"/>
      </a:accent1>
      <a:accent2>
        <a:srgbClr val="FF6600"/>
      </a:accent2>
      <a:accent3>
        <a:srgbClr val="FBF8F0"/>
      </a:accent3>
      <a:accent4>
        <a:srgbClr val="000000"/>
      </a:accent4>
      <a:accent5>
        <a:srgbClr val="FFCAAA"/>
      </a:accent5>
      <a:accent6>
        <a:srgbClr val="E75C00"/>
      </a:accent6>
      <a:hlink>
        <a:srgbClr val="993300"/>
      </a:hlink>
      <a:folHlink>
        <a:srgbClr val="990000"/>
      </a:folHlink>
    </a:clrScheme>
    <a:fontScheme name="294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9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9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9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9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9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9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94 13">
        <a:dk1>
          <a:srgbClr val="000000"/>
        </a:dk1>
        <a:lt1>
          <a:srgbClr val="F9F3E5"/>
        </a:lt1>
        <a:dk2>
          <a:srgbClr val="000000"/>
        </a:dk2>
        <a:lt2>
          <a:srgbClr val="808080"/>
        </a:lt2>
        <a:accent1>
          <a:srgbClr val="FF9900"/>
        </a:accent1>
        <a:accent2>
          <a:srgbClr val="FF6600"/>
        </a:accent2>
        <a:accent3>
          <a:srgbClr val="FBF8F0"/>
        </a:accent3>
        <a:accent4>
          <a:srgbClr val="000000"/>
        </a:accent4>
        <a:accent5>
          <a:srgbClr val="FFCAAA"/>
        </a:accent5>
        <a:accent6>
          <a:srgbClr val="E75C00"/>
        </a:accent6>
        <a:hlink>
          <a:srgbClr val="993300"/>
        </a:hlink>
        <a:folHlink>
          <a:srgbClr val="99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blocks</Template>
  <TotalTime>280</TotalTime>
  <Words>722</Words>
  <Application>Microsoft Office PowerPoint</Application>
  <PresentationFormat>On-screen Show (4:3)</PresentationFormat>
  <Paragraphs>83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294</vt:lpstr>
      <vt:lpstr>Angles of a Triangle and Congruent Triangles</vt:lpstr>
      <vt:lpstr>What is a triangle?</vt:lpstr>
      <vt:lpstr>Classifying triangles by their sides</vt:lpstr>
      <vt:lpstr>Classifying triangles by their angles</vt:lpstr>
      <vt:lpstr>Theorem: The sum of the measures of the angles of a triangle is 180.</vt:lpstr>
      <vt:lpstr>Corollaries</vt:lpstr>
      <vt:lpstr>Corollary 1</vt:lpstr>
      <vt:lpstr>Corollary 2</vt:lpstr>
      <vt:lpstr>Corollary 3</vt:lpstr>
      <vt:lpstr>Corollary 4</vt:lpstr>
      <vt:lpstr>Interior and exterior angles</vt:lpstr>
      <vt:lpstr>Now check out this one</vt:lpstr>
      <vt:lpstr>Another theorem</vt:lpstr>
      <vt:lpstr>What does it mean to be congruent?</vt:lpstr>
      <vt:lpstr>Congruent Triangles</vt:lpstr>
      <vt:lpstr>Definition of congruent triangles</vt:lpstr>
      <vt:lpstr>Describing parts of a triangle</vt:lpstr>
      <vt:lpstr>Postulate 12 Side-Side-Side (SSS) Postulate</vt:lpstr>
      <vt:lpstr>Postulate 13 Side-Angle-Side (SAS) Postulate</vt:lpstr>
      <vt:lpstr>Postulate 14 Angle-Side-Angle Postulate</vt:lpstr>
      <vt:lpstr>Angle-Angle-Side (AAS) Theorem</vt:lpstr>
      <vt:lpstr>HL Theorem</vt:lpstr>
      <vt:lpstr>Are these two overlapping triangles congruent?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Angles of a Triangle</dc:title>
  <dc:creator>Ameena</dc:creator>
  <cp:lastModifiedBy>Ameena</cp:lastModifiedBy>
  <cp:revision>30</cp:revision>
  <dcterms:created xsi:type="dcterms:W3CDTF">2008-04-14T14:22:32Z</dcterms:created>
  <dcterms:modified xsi:type="dcterms:W3CDTF">2008-04-24T20:05:47Z</dcterms:modified>
</cp:coreProperties>
</file>